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21_D44904F0.xml" ContentType="application/vnd.ms-powerpoint.comments+xml"/>
  <Override PartName="/ppt/comments/modernComment_120_5B0B1A24.xml" ContentType="application/vnd.ms-powerpoint.comments+xml"/>
  <Override PartName="/ppt/comments/modernComment_102_1B24E98A.xml" ContentType="application/vnd.ms-powerpoint.comments+xml"/>
  <Override PartName="/ppt/comments/modernComment_116_F10E642E.xml" ContentType="application/vnd.ms-powerpoint.comments+xml"/>
  <Override PartName="/ppt/notesSlides/notesSlide2.xml" ContentType="application/vnd.openxmlformats-officedocument.presentationml.notesSlide+xml"/>
  <Override PartName="/ppt/comments/modernComment_123_5D7D334F.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14"/>
  </p:notesMasterIdLst>
  <p:sldIdLst>
    <p:sldId id="289" r:id="rId6"/>
    <p:sldId id="288" r:id="rId7"/>
    <p:sldId id="258" r:id="rId8"/>
    <p:sldId id="265" r:id="rId9"/>
    <p:sldId id="278" r:id="rId10"/>
    <p:sldId id="277" r:id="rId11"/>
    <p:sldId id="291" r:id="rId12"/>
    <p:sldId id="28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43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A64FB2-CB8C-0CF1-DB44-EAC3E7DA3531}" name="Shelley Gray" initials="SG" userId="S::shelley.gray@wiltshire.police.uk::cbd59091-fdf3-44de-b9dc-ef7ef3a0e1f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atalie" initials="N" lastIdx="2" clrIdx="0">
    <p:extLst>
      <p:ext uri="{19B8F6BF-5375-455C-9EA6-DF929625EA0E}">
        <p15:presenceInfo xmlns:p15="http://schemas.microsoft.com/office/powerpoint/2012/main" userId="S::Natalie.Hobman@wiltshire.police.uk::26798774-a25e-4f9b-a02e-640bf3a228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3F3F1"/>
    <a:srgbClr val="527392"/>
    <a:srgbClr val="4472C4"/>
    <a:srgbClr val="87A651"/>
    <a:srgbClr val="ADC6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61D5CB-BA08-6707-844E-BF8B7C6FCAF7}" v="713" dt="2024-12-05T12:41:15.069"/>
    <p1510:client id="{971FE2A2-FBAD-4240-AB0A-14392B55E3C8}" v="410" dt="2024-12-05T15:34:01.0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69565" autoAdjust="0"/>
  </p:normalViewPr>
  <p:slideViewPr>
    <p:cSldViewPr snapToGrid="0" showGuides="1">
      <p:cViewPr varScale="1">
        <p:scale>
          <a:sx n="59" d="100"/>
          <a:sy n="59" d="100"/>
        </p:scale>
        <p:origin x="92" y="384"/>
      </p:cViewPr>
      <p:guideLst>
        <p:guide orient="horz" pos="459"/>
        <p:guide pos="4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omments/modernComment_102_1B24E98A.xml><?xml version="1.0" encoding="utf-8"?>
<p188:cmLst xmlns:a="http://schemas.openxmlformats.org/drawingml/2006/main" xmlns:r="http://schemas.openxmlformats.org/officeDocument/2006/relationships" xmlns:p188="http://schemas.microsoft.com/office/powerpoint/2018/8/main">
  <p188:cm id="{B40D078C-6A3C-4880-A649-E03D6DEB4AA4}" authorId="{19A64FB2-CB8C-0CF1-DB44-EAC3E7DA3531}" created="2024-12-05T12:36:59.200">
    <pc:sldMkLst xmlns:pc="http://schemas.microsoft.com/office/powerpoint/2013/main/command">
      <pc:docMk/>
      <pc:sldMk cId="455403914" sldId="258"/>
    </pc:sldMkLst>
    <p188:txBody>
      <a:bodyPr/>
      <a:lstStyle/>
      <a:p>
        <a:r>
          <a:rPr lang="en-US"/>
          <a:t>make it clear parents need to know who they are talking to on their phones, who are their friends are they physical friends they would talk to at school. be that nosey parent make it normal to want to have an interest in what they are doing on their phones 
condsider if they have lied about there age make sure they are still a child ( under 18) so if they said they were 16 when they are 10 then at 12 the internet will believe they are an adult and the content they see will reflect this. </a:t>
        </a:r>
      </a:p>
    </p188:txBody>
  </p188:cm>
</p188:cmLst>
</file>

<file path=ppt/comments/modernComment_116_F10E642E.xml><?xml version="1.0" encoding="utf-8"?>
<p188:cmLst xmlns:a="http://schemas.openxmlformats.org/drawingml/2006/main" xmlns:r="http://schemas.openxmlformats.org/officeDocument/2006/relationships" xmlns:p188="http://schemas.microsoft.com/office/powerpoint/2018/8/main">
  <p188:cm id="{C761899A-3850-4F78-96C3-2A7DA36862EB}" authorId="{19A64FB2-CB8C-0CF1-DB44-EAC3E7DA3531}" created="2024-12-05T12:40:05.270">
    <pc:sldMkLst xmlns:pc="http://schemas.microsoft.com/office/powerpoint/2013/main/command">
      <pc:docMk/>
      <pc:sldMk cId="4044252206" sldId="278"/>
    </pc:sldMkLst>
    <p188:txBody>
      <a:bodyPr/>
      <a:lstStyle/>
      <a:p>
        <a:r>
          <a:rPr lang="en-US"/>
          <a:t>explain that this all from escape lines which is from a man who was exploited at an early age and all these signs are relevant again be that nosey parent take them to a house if having a sleepover see the adults and parents swap number etc .  use apps such as life360 or find my iphone have your children under it too, remember you are keeping them safe by knowing where they are. </a:t>
        </a:r>
      </a:p>
    </p188:txBody>
  </p188:cm>
</p188:cmLst>
</file>

<file path=ppt/comments/modernComment_120_5B0B1A24.xml><?xml version="1.0" encoding="utf-8"?>
<p188:cmLst xmlns:a="http://schemas.openxmlformats.org/drawingml/2006/main" xmlns:r="http://schemas.openxmlformats.org/officeDocument/2006/relationships" xmlns:p188="http://schemas.microsoft.com/office/powerpoint/2018/8/main">
  <p188:cm id="{AEA596CB-85B4-486E-B874-687EAA23711D}" authorId="{19A64FB2-CB8C-0CF1-DB44-EAC3E7DA3531}" created="2024-12-05T12:33:53.975">
    <pc:sldMkLst xmlns:pc="http://schemas.microsoft.com/office/powerpoint/2013/main/command">
      <pc:docMk/>
      <pc:sldMk cId="1527454244" sldId="288"/>
    </pc:sldMkLst>
    <p188:txBody>
      <a:bodyPr/>
      <a:lstStyle/>
      <a:p>
        <a:r>
          <a:rPr lang="en-US"/>
          <a:t>quick run through of a few of the talks we offer from Primary up to Secondary </a:t>
        </a:r>
      </a:p>
    </p188:txBody>
  </p188:cm>
</p188:cmLst>
</file>

<file path=ppt/comments/modernComment_121_D44904F0.xml><?xml version="1.0" encoding="utf-8"?>
<p188:cmLst xmlns:a="http://schemas.openxmlformats.org/drawingml/2006/main" xmlns:r="http://schemas.openxmlformats.org/officeDocument/2006/relationships" xmlns:p188="http://schemas.microsoft.com/office/powerpoint/2018/8/main">
  <p188:cm id="{03B209B6-57AC-4DDF-B5F5-CA874FD3DB5C}" authorId="{19A64FB2-CB8C-0CF1-DB44-EAC3E7DA3531}" created="2024-12-05T12:32:52.316">
    <pc:sldMkLst xmlns:pc="http://schemas.microsoft.com/office/powerpoint/2013/main/command">
      <pc:docMk/>
      <pc:sldMk cId="3561555184" sldId="289"/>
    </pc:sldMkLst>
    <p188:txBody>
      <a:bodyPr/>
      <a:lstStyle/>
      <a:p>
        <a:r>
          <a:rPr lang="en-US"/>
          <a:t>quick intro about how we as police are in schools delivering all sorts of topics to children to keep them safe but you as Parents know your children the best so it make sense to give this information to you . </a:t>
        </a:r>
      </a:p>
    </p188:txBody>
  </p188:cm>
</p188:cmLst>
</file>

<file path=ppt/comments/modernComment_123_5D7D334F.xml><?xml version="1.0" encoding="utf-8"?>
<p188:cmLst xmlns:a="http://schemas.openxmlformats.org/drawingml/2006/main" xmlns:r="http://schemas.openxmlformats.org/officeDocument/2006/relationships" xmlns:p188="http://schemas.microsoft.com/office/powerpoint/2018/8/main">
  <p188:cm id="{EF7950C9-7773-4AA9-9D2E-A203140EC76B}" authorId="{19A64FB2-CB8C-0CF1-DB44-EAC3E7DA3531}" created="2024-12-05T12:41:15.069">
    <pc:sldMkLst xmlns:pc="http://schemas.microsoft.com/office/powerpoint/2013/main/command">
      <pc:docMk/>
      <pc:sldMk cId="1568486223" sldId="291"/>
    </pc:sldMkLst>
    <p188:txBody>
      <a:bodyPr/>
      <a:lstStyle/>
      <a:p>
        <a:r>
          <a:rPr lang="en-US"/>
          <a:t>sell U turn, it is a great service where parents can do referrals and the close knit team will aim to see that YP the same week as the referral.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23E79-DF46-4B57-A5D7-C5B063F27FF8}" type="datetimeFigureOut">
              <a:rPr lang="en-GB" smtClean="0"/>
              <a:t>03/05/2025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A40E99-C18D-432A-B2D9-0861628030D6}" type="slidenum">
              <a:rPr lang="en-GB" smtClean="0"/>
              <a:t>‹#›</a:t>
            </a:fld>
            <a:endParaRPr lang="en-GB"/>
          </a:p>
        </p:txBody>
      </p:sp>
    </p:spTree>
    <p:extLst>
      <p:ext uri="{BB962C8B-B14F-4D97-AF65-F5344CB8AC3E}">
        <p14:creationId xmlns:p14="http://schemas.microsoft.com/office/powerpoint/2010/main" val="1505007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A40E99-C18D-432A-B2D9-0861628030D6}" type="slidenum">
              <a:rPr lang="en-GB" smtClean="0"/>
              <a:t>1</a:t>
            </a:fld>
            <a:endParaRPr lang="en-GB"/>
          </a:p>
        </p:txBody>
      </p:sp>
    </p:spTree>
    <p:extLst>
      <p:ext uri="{BB962C8B-B14F-4D97-AF65-F5344CB8AC3E}">
        <p14:creationId xmlns:p14="http://schemas.microsoft.com/office/powerpoint/2010/main" val="1420573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Cannabis products can be very high in THC – this means that tolerance can be developed quite quickly if they are used regularly. Equally if a child has not used these before they might experience a Cannabis overdose or what it referred to as a ‘whitey’ – they might feel faint, be hot and clammy and vomit – the effects will subside. There are synthetic substances being used in these products such as Spice, </a:t>
            </a:r>
            <a:r>
              <a:rPr lang="en-GB" dirty="0" err="1"/>
              <a:t>Xylaxine</a:t>
            </a:r>
            <a:r>
              <a:rPr lang="en-GB" dirty="0"/>
              <a:t> or most worrying </a:t>
            </a:r>
            <a:r>
              <a:rPr lang="en-GB" dirty="0" err="1"/>
              <a:t>Nitazenes</a:t>
            </a:r>
            <a:r>
              <a:rPr lang="en-GB" dirty="0"/>
              <a:t>. The illegal drug market in the UK is unregulated – this means that it is usually criminal gangs that have control of what is cut or adulterated into substances, it is all about profit. If a child starts to use substances young, especially under 15 they are more at risk of developing problematic use or dependency. At UTURN, we support children to make safe choices and to reduce/abstain from substances. We are also on Instagram – </a:t>
            </a:r>
            <a:r>
              <a:rPr lang="en-GB" dirty="0" err="1"/>
              <a:t>uturnswindon</a:t>
            </a:r>
            <a:r>
              <a:rPr lang="en-GB" dirty="0"/>
              <a:t> – give us a follow. </a:t>
            </a:r>
          </a:p>
        </p:txBody>
      </p:sp>
      <p:sp>
        <p:nvSpPr>
          <p:cNvPr id="4" name="Slide Number Placeholder 3"/>
          <p:cNvSpPr>
            <a:spLocks noGrp="1"/>
          </p:cNvSpPr>
          <p:nvPr>
            <p:ph type="sldNum" sz="quarter" idx="5"/>
          </p:nvPr>
        </p:nvSpPr>
        <p:spPr/>
        <p:txBody>
          <a:bodyPr/>
          <a:lstStyle/>
          <a:p>
            <a:fld id="{0AA40E99-C18D-432A-B2D9-0861628030D6}" type="slidenum">
              <a:rPr lang="en-GB" smtClean="0"/>
              <a:t>7</a:t>
            </a:fld>
            <a:endParaRPr lang="en-GB"/>
          </a:p>
        </p:txBody>
      </p:sp>
    </p:spTree>
    <p:extLst>
      <p:ext uri="{BB962C8B-B14F-4D97-AF65-F5344CB8AC3E}">
        <p14:creationId xmlns:p14="http://schemas.microsoft.com/office/powerpoint/2010/main" val="27731266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29C7B004-E0A9-4D55-81C8-E1702D1093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672" b="9811"/>
          <a:stretch/>
        </p:blipFill>
        <p:spPr>
          <a:xfrm flipH="1">
            <a:off x="0" y="2296305"/>
            <a:ext cx="12192000" cy="4561696"/>
          </a:xfrm>
          <a:prstGeom prst="rect">
            <a:avLst/>
          </a:prstGeom>
        </p:spPr>
      </p:pic>
      <p:sp>
        <p:nvSpPr>
          <p:cNvPr id="2" name="Title 1">
            <a:extLst>
              <a:ext uri="{FF2B5EF4-FFF2-40B4-BE49-F238E27FC236}">
                <a16:creationId xmlns:a16="http://schemas.microsoft.com/office/drawing/2014/main" id="{62424A27-CD61-4572-ADBA-65AFDABA1F42}"/>
              </a:ext>
            </a:extLst>
          </p:cNvPr>
          <p:cNvSpPr>
            <a:spLocks noGrp="1"/>
          </p:cNvSpPr>
          <p:nvPr>
            <p:ph type="ctrTitle"/>
          </p:nvPr>
        </p:nvSpPr>
        <p:spPr>
          <a:xfrm>
            <a:off x="1889819" y="941939"/>
            <a:ext cx="7336582" cy="1394131"/>
          </a:xfrm>
        </p:spPr>
        <p:txBody>
          <a:bodyPr anchor="b">
            <a:normAutofit/>
          </a:bodyPr>
          <a:lstStyle>
            <a:lvl1pPr algn="l">
              <a:defRPr sz="3600" b="1">
                <a:latin typeface="Century Gothic" panose="020B0502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24B251EE-1499-48CA-86A8-71D366DD0588}"/>
              </a:ext>
            </a:extLst>
          </p:cNvPr>
          <p:cNvSpPr>
            <a:spLocks noGrp="1"/>
          </p:cNvSpPr>
          <p:nvPr>
            <p:ph type="subTitle" idx="1"/>
          </p:nvPr>
        </p:nvSpPr>
        <p:spPr>
          <a:xfrm>
            <a:off x="1889818" y="2370938"/>
            <a:ext cx="7336582" cy="1130359"/>
          </a:xfrm>
        </p:spPr>
        <p:txBody>
          <a:bodyPr>
            <a:noAutofit/>
          </a:bodyPr>
          <a:lstStyle>
            <a:lvl1pPr marL="0" indent="0" algn="l">
              <a:buNone/>
              <a:defRPr sz="26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8" name="Picture 17" descr="A picture containing text, queen&#10;&#10;Description automatically generated">
            <a:extLst>
              <a:ext uri="{FF2B5EF4-FFF2-40B4-BE49-F238E27FC236}">
                <a16:creationId xmlns:a16="http://schemas.microsoft.com/office/drawing/2014/main" id="{9004F398-8C17-43C4-B01A-6AD4DBBD81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0158" y="4478280"/>
            <a:ext cx="1547644" cy="1948399"/>
          </a:xfrm>
          <a:prstGeom prst="rect">
            <a:avLst/>
          </a:prstGeom>
        </p:spPr>
      </p:pic>
      <p:sp>
        <p:nvSpPr>
          <p:cNvPr id="19" name="TextBox 18">
            <a:extLst>
              <a:ext uri="{FF2B5EF4-FFF2-40B4-BE49-F238E27FC236}">
                <a16:creationId xmlns:a16="http://schemas.microsoft.com/office/drawing/2014/main" id="{0764A174-4667-461E-B96A-2BCA3F65ED52}"/>
              </a:ext>
            </a:extLst>
          </p:cNvPr>
          <p:cNvSpPr txBox="1"/>
          <p:nvPr userDrawn="1"/>
        </p:nvSpPr>
        <p:spPr>
          <a:xfrm>
            <a:off x="444598" y="6012593"/>
            <a:ext cx="3201517" cy="523220"/>
          </a:xfrm>
          <a:prstGeom prst="rect">
            <a:avLst/>
          </a:prstGeom>
          <a:noFill/>
        </p:spPr>
        <p:txBody>
          <a:bodyPr wrap="none" rtlCol="0">
            <a:spAutoFit/>
          </a:bodyPr>
          <a:lstStyle/>
          <a:p>
            <a:r>
              <a:rPr lang="en-GB" sz="2800" dirty="0">
                <a:solidFill>
                  <a:schemeClr val="tx1"/>
                </a:solidFill>
                <a:latin typeface="Century Gothic" panose="020B0502020202020204" pitchFamily="34" charset="0"/>
              </a:rPr>
              <a:t>WILTSHIRE POLICE</a:t>
            </a:r>
          </a:p>
        </p:txBody>
      </p:sp>
      <p:sp>
        <p:nvSpPr>
          <p:cNvPr id="20" name="TextBox 19">
            <a:extLst>
              <a:ext uri="{FF2B5EF4-FFF2-40B4-BE49-F238E27FC236}">
                <a16:creationId xmlns:a16="http://schemas.microsoft.com/office/drawing/2014/main" id="{43D7807F-3F45-4B8A-88B1-E58D74E195CD}"/>
              </a:ext>
            </a:extLst>
          </p:cNvPr>
          <p:cNvSpPr txBox="1"/>
          <p:nvPr userDrawn="1"/>
        </p:nvSpPr>
        <p:spPr>
          <a:xfrm>
            <a:off x="447938" y="6512950"/>
            <a:ext cx="1816523" cy="276999"/>
          </a:xfrm>
          <a:prstGeom prst="rect">
            <a:avLst/>
          </a:prstGeom>
          <a:noFill/>
        </p:spPr>
        <p:txBody>
          <a:bodyPr wrap="none" rtlCol="0">
            <a:spAutoFit/>
          </a:bodyPr>
          <a:lstStyle/>
          <a:p>
            <a:r>
              <a:rPr lang="en-GB" sz="1200" dirty="0">
                <a:latin typeface="Century Gothic" panose="020B0502020202020204" pitchFamily="34" charset="0"/>
              </a:rPr>
              <a:t>Keeping Wiltshire Safe</a:t>
            </a:r>
          </a:p>
        </p:txBody>
      </p:sp>
      <p:sp>
        <p:nvSpPr>
          <p:cNvPr id="21" name="TextBox 20">
            <a:extLst>
              <a:ext uri="{FF2B5EF4-FFF2-40B4-BE49-F238E27FC236}">
                <a16:creationId xmlns:a16="http://schemas.microsoft.com/office/drawing/2014/main" id="{76DC4C78-0810-43E4-936A-E2B3733C2C7E}"/>
              </a:ext>
            </a:extLst>
          </p:cNvPr>
          <p:cNvSpPr txBox="1"/>
          <p:nvPr userDrawn="1"/>
        </p:nvSpPr>
        <p:spPr>
          <a:xfrm>
            <a:off x="5444785" y="6529386"/>
            <a:ext cx="6381875" cy="215444"/>
          </a:xfrm>
          <a:prstGeom prst="rect">
            <a:avLst/>
          </a:prstGeom>
          <a:noFill/>
        </p:spPr>
        <p:txBody>
          <a:bodyPr wrap="none" rtlCol="0">
            <a:spAutoFit/>
          </a:bodyPr>
          <a:lstStyle/>
          <a:p>
            <a:r>
              <a:rPr lang="en-GB" sz="800" u="none" dirty="0">
                <a:solidFill>
                  <a:schemeClr val="tx1"/>
                </a:solidFill>
                <a:latin typeface="Century Gothic" panose="020B0502020202020204" pitchFamily="34" charset="0"/>
              </a:rPr>
              <a:t>www.wiltshire.police.uk  |       Facebook/wiltshirepolice  |       Twitter @wiltshirepolice  |       LinkedIn/company/wiltshirepolice</a:t>
            </a:r>
          </a:p>
        </p:txBody>
      </p:sp>
      <p:pic>
        <p:nvPicPr>
          <p:cNvPr id="23" name="Picture 22" descr="Shape&#10;&#10;Description automatically generated with low confidence">
            <a:extLst>
              <a:ext uri="{FF2B5EF4-FFF2-40B4-BE49-F238E27FC236}">
                <a16:creationId xmlns:a16="http://schemas.microsoft.com/office/drawing/2014/main" id="{57E30345-F636-4C3F-AE69-C3616B085F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69906" y="6601389"/>
            <a:ext cx="90000" cy="90000"/>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EAE7C2D5-15AE-4859-9CB0-7D895F242AC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406447" y="6601389"/>
            <a:ext cx="110702" cy="90000"/>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EE537E40-66BF-4650-85D5-AB09C982C45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78259" y="6598153"/>
            <a:ext cx="90150" cy="90000"/>
          </a:xfrm>
          <a:prstGeom prst="rect">
            <a:avLst/>
          </a:prstGeom>
        </p:spPr>
      </p:pic>
    </p:spTree>
    <p:extLst>
      <p:ext uri="{BB962C8B-B14F-4D97-AF65-F5344CB8AC3E}">
        <p14:creationId xmlns:p14="http://schemas.microsoft.com/office/powerpoint/2010/main" val="2078825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29C7B004-E0A9-4D55-81C8-E1702D1093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672" b="9811"/>
          <a:stretch/>
        </p:blipFill>
        <p:spPr>
          <a:xfrm flipH="1">
            <a:off x="0" y="2296305"/>
            <a:ext cx="12192000" cy="4561696"/>
          </a:xfrm>
          <a:prstGeom prst="rect">
            <a:avLst/>
          </a:prstGeom>
        </p:spPr>
      </p:pic>
      <p:sp>
        <p:nvSpPr>
          <p:cNvPr id="2" name="Title 1">
            <a:extLst>
              <a:ext uri="{FF2B5EF4-FFF2-40B4-BE49-F238E27FC236}">
                <a16:creationId xmlns:a16="http://schemas.microsoft.com/office/drawing/2014/main" id="{62424A27-CD61-4572-ADBA-65AFDABA1F42}"/>
              </a:ext>
            </a:extLst>
          </p:cNvPr>
          <p:cNvSpPr>
            <a:spLocks noGrp="1"/>
          </p:cNvSpPr>
          <p:nvPr>
            <p:ph type="ctrTitle"/>
          </p:nvPr>
        </p:nvSpPr>
        <p:spPr>
          <a:xfrm>
            <a:off x="1889819" y="941939"/>
            <a:ext cx="7336582" cy="1394131"/>
          </a:xfrm>
        </p:spPr>
        <p:txBody>
          <a:bodyPr anchor="b">
            <a:normAutofit/>
          </a:bodyPr>
          <a:lstStyle>
            <a:lvl1pPr algn="l">
              <a:defRPr sz="3600" b="1">
                <a:latin typeface="Century Gothic" panose="020B0502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24B251EE-1499-48CA-86A8-71D366DD0588}"/>
              </a:ext>
            </a:extLst>
          </p:cNvPr>
          <p:cNvSpPr>
            <a:spLocks noGrp="1"/>
          </p:cNvSpPr>
          <p:nvPr>
            <p:ph type="subTitle" idx="1"/>
          </p:nvPr>
        </p:nvSpPr>
        <p:spPr>
          <a:xfrm>
            <a:off x="1889818" y="2370938"/>
            <a:ext cx="7336582" cy="1130359"/>
          </a:xfrm>
        </p:spPr>
        <p:txBody>
          <a:bodyPr>
            <a:noAutofit/>
          </a:bodyPr>
          <a:lstStyle>
            <a:lvl1pPr marL="0" indent="0" algn="l">
              <a:buNone/>
              <a:defRPr sz="26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8" name="Picture 17" descr="A picture containing text, queen&#10;&#10;Description automatically generated">
            <a:extLst>
              <a:ext uri="{FF2B5EF4-FFF2-40B4-BE49-F238E27FC236}">
                <a16:creationId xmlns:a16="http://schemas.microsoft.com/office/drawing/2014/main" id="{9004F398-8C17-43C4-B01A-6AD4DBBD81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0158" y="4478280"/>
            <a:ext cx="1547644" cy="1948399"/>
          </a:xfrm>
          <a:prstGeom prst="rect">
            <a:avLst/>
          </a:prstGeom>
        </p:spPr>
      </p:pic>
      <p:sp>
        <p:nvSpPr>
          <p:cNvPr id="19" name="TextBox 18">
            <a:extLst>
              <a:ext uri="{FF2B5EF4-FFF2-40B4-BE49-F238E27FC236}">
                <a16:creationId xmlns:a16="http://schemas.microsoft.com/office/drawing/2014/main" id="{0764A174-4667-461E-B96A-2BCA3F65ED52}"/>
              </a:ext>
            </a:extLst>
          </p:cNvPr>
          <p:cNvSpPr txBox="1"/>
          <p:nvPr userDrawn="1"/>
        </p:nvSpPr>
        <p:spPr>
          <a:xfrm>
            <a:off x="444598" y="6012593"/>
            <a:ext cx="3201517" cy="523220"/>
          </a:xfrm>
          <a:prstGeom prst="rect">
            <a:avLst/>
          </a:prstGeom>
          <a:noFill/>
        </p:spPr>
        <p:txBody>
          <a:bodyPr wrap="none" rtlCol="0">
            <a:spAutoFit/>
          </a:bodyPr>
          <a:lstStyle/>
          <a:p>
            <a:r>
              <a:rPr lang="en-GB" sz="2800" dirty="0">
                <a:solidFill>
                  <a:schemeClr val="tx1"/>
                </a:solidFill>
                <a:latin typeface="Century Gothic" panose="020B0502020202020204" pitchFamily="34" charset="0"/>
              </a:rPr>
              <a:t>WILTSHIRE POLICE</a:t>
            </a:r>
          </a:p>
        </p:txBody>
      </p:sp>
      <p:sp>
        <p:nvSpPr>
          <p:cNvPr id="20" name="TextBox 19">
            <a:extLst>
              <a:ext uri="{FF2B5EF4-FFF2-40B4-BE49-F238E27FC236}">
                <a16:creationId xmlns:a16="http://schemas.microsoft.com/office/drawing/2014/main" id="{43D7807F-3F45-4B8A-88B1-E58D74E195CD}"/>
              </a:ext>
            </a:extLst>
          </p:cNvPr>
          <p:cNvSpPr txBox="1"/>
          <p:nvPr userDrawn="1"/>
        </p:nvSpPr>
        <p:spPr>
          <a:xfrm>
            <a:off x="447938" y="6512950"/>
            <a:ext cx="1816523" cy="276999"/>
          </a:xfrm>
          <a:prstGeom prst="rect">
            <a:avLst/>
          </a:prstGeom>
          <a:noFill/>
        </p:spPr>
        <p:txBody>
          <a:bodyPr wrap="none" rtlCol="0">
            <a:spAutoFit/>
          </a:bodyPr>
          <a:lstStyle/>
          <a:p>
            <a:r>
              <a:rPr lang="en-GB" sz="1200" dirty="0">
                <a:latin typeface="Century Gothic" panose="020B0502020202020204" pitchFamily="34" charset="0"/>
              </a:rPr>
              <a:t>Keeping Wiltshire Safe</a:t>
            </a:r>
          </a:p>
        </p:txBody>
      </p:sp>
      <p:sp>
        <p:nvSpPr>
          <p:cNvPr id="21" name="TextBox 20">
            <a:extLst>
              <a:ext uri="{FF2B5EF4-FFF2-40B4-BE49-F238E27FC236}">
                <a16:creationId xmlns:a16="http://schemas.microsoft.com/office/drawing/2014/main" id="{76DC4C78-0810-43E4-936A-E2B3733C2C7E}"/>
              </a:ext>
            </a:extLst>
          </p:cNvPr>
          <p:cNvSpPr txBox="1"/>
          <p:nvPr userDrawn="1"/>
        </p:nvSpPr>
        <p:spPr>
          <a:xfrm>
            <a:off x="5444785" y="6529386"/>
            <a:ext cx="6381875" cy="215444"/>
          </a:xfrm>
          <a:prstGeom prst="rect">
            <a:avLst/>
          </a:prstGeom>
          <a:noFill/>
        </p:spPr>
        <p:txBody>
          <a:bodyPr wrap="none" rtlCol="0">
            <a:spAutoFit/>
          </a:bodyPr>
          <a:lstStyle/>
          <a:p>
            <a:r>
              <a:rPr lang="en-GB" sz="800" u="none" dirty="0">
                <a:solidFill>
                  <a:schemeClr val="tx1"/>
                </a:solidFill>
                <a:latin typeface="Century Gothic" panose="020B0502020202020204" pitchFamily="34" charset="0"/>
              </a:rPr>
              <a:t>www.wiltshire.police.uk  |       Facebook/wiltshirepolice  |       Twitter @wiltshirepolice  |       LinkedIn/company/wiltshirepolice</a:t>
            </a:r>
          </a:p>
        </p:txBody>
      </p:sp>
      <p:pic>
        <p:nvPicPr>
          <p:cNvPr id="23" name="Picture 22" descr="Shape&#10;&#10;Description automatically generated with low confidence">
            <a:extLst>
              <a:ext uri="{FF2B5EF4-FFF2-40B4-BE49-F238E27FC236}">
                <a16:creationId xmlns:a16="http://schemas.microsoft.com/office/drawing/2014/main" id="{57E30345-F636-4C3F-AE69-C3616B085F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69906" y="6601389"/>
            <a:ext cx="90000" cy="90000"/>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EAE7C2D5-15AE-4859-9CB0-7D895F242AC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406447" y="6601389"/>
            <a:ext cx="110702" cy="90000"/>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EE537E40-66BF-4650-85D5-AB09C982C45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78259" y="6598153"/>
            <a:ext cx="90150" cy="90000"/>
          </a:xfrm>
          <a:prstGeom prst="rect">
            <a:avLst/>
          </a:prstGeom>
        </p:spPr>
      </p:pic>
    </p:spTree>
    <p:extLst>
      <p:ext uri="{BB962C8B-B14F-4D97-AF65-F5344CB8AC3E}">
        <p14:creationId xmlns:p14="http://schemas.microsoft.com/office/powerpoint/2010/main" val="20788252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ingle content">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CD8AEB54-F2B6-42DB-B337-A340964B9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Content Placeholder 2">
            <a:extLst>
              <a:ext uri="{FF2B5EF4-FFF2-40B4-BE49-F238E27FC236}">
                <a16:creationId xmlns:a16="http://schemas.microsoft.com/office/drawing/2014/main" id="{B21AF912-A7DD-4F2F-AD1C-4ECE784EE417}"/>
              </a:ext>
            </a:extLst>
          </p:cNvPr>
          <p:cNvSpPr>
            <a:spLocks noGrp="1"/>
          </p:cNvSpPr>
          <p:nvPr>
            <p:ph sz="quarter" idx="13"/>
          </p:nvPr>
        </p:nvSpPr>
        <p:spPr>
          <a:xfrm>
            <a:off x="1905000" y="1676400"/>
            <a:ext cx="9719398" cy="4362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2A5B2DAA-4148-42EC-84BE-A8D10D3A257C}"/>
              </a:ext>
            </a:extLst>
          </p:cNvPr>
          <p:cNvSpPr>
            <a:spLocks noGrp="1"/>
          </p:cNvSpPr>
          <p:nvPr>
            <p:ph type="body" sz="quarter" idx="10"/>
          </p:nvPr>
        </p:nvSpPr>
        <p:spPr>
          <a:xfrm>
            <a:off x="1904999" y="567599"/>
            <a:ext cx="9719399" cy="781051"/>
          </a:xfrm>
        </p:spPr>
        <p:txBody>
          <a:bodyPr>
            <a:normAutofit/>
          </a:bodyPr>
          <a:lstStyle>
            <a:lvl1pPr marL="0" indent="0">
              <a:buNone/>
              <a:defRPr sz="360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7612002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pic backgroun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EB88ED4A-1842-4F18-B2C3-7B89DF0540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0000"/>
          <a:stretch/>
        </p:blipFill>
        <p:spPr>
          <a:xfrm>
            <a:off x="0" y="3429000"/>
            <a:ext cx="12192000" cy="3429000"/>
          </a:xfrm>
          <a:prstGeom prst="rect">
            <a:avLst/>
          </a:prstGeom>
        </p:spPr>
      </p:pic>
      <p:sp>
        <p:nvSpPr>
          <p:cNvPr id="3" name="Picture Placeholder 2">
            <a:extLst>
              <a:ext uri="{FF2B5EF4-FFF2-40B4-BE49-F238E27FC236}">
                <a16:creationId xmlns:a16="http://schemas.microsoft.com/office/drawing/2014/main" id="{DE4A0967-4D31-46B5-8FF0-700D4EF71EC5}"/>
              </a:ext>
            </a:extLst>
          </p:cNvPr>
          <p:cNvSpPr>
            <a:spLocks noGrp="1"/>
          </p:cNvSpPr>
          <p:nvPr>
            <p:ph type="pic" sz="quarter" idx="10"/>
          </p:nvPr>
        </p:nvSpPr>
        <p:spPr>
          <a:xfrm>
            <a:off x="0" y="0"/>
            <a:ext cx="12197752" cy="6771735"/>
          </a:xfrm>
          <a:custGeom>
            <a:avLst/>
            <a:gdLst>
              <a:gd name="connsiteX0" fmla="*/ 0 w 12192000"/>
              <a:gd name="connsiteY0" fmla="*/ 6762750 h 6762750"/>
              <a:gd name="connsiteX1" fmla="*/ 6096000 w 12192000"/>
              <a:gd name="connsiteY1" fmla="*/ 0 h 6762750"/>
              <a:gd name="connsiteX2" fmla="*/ 12192000 w 12192000"/>
              <a:gd name="connsiteY2" fmla="*/ 6762750 h 6762750"/>
              <a:gd name="connsiteX3" fmla="*/ 0 w 12192000"/>
              <a:gd name="connsiteY3" fmla="*/ 6762750 h 6762750"/>
              <a:gd name="connsiteX0" fmla="*/ 0 w 12192000"/>
              <a:gd name="connsiteY0" fmla="*/ 6754124 h 6754124"/>
              <a:gd name="connsiteX1" fmla="*/ 5751 w 12192000"/>
              <a:gd name="connsiteY1" fmla="*/ 0 h 6754124"/>
              <a:gd name="connsiteX2" fmla="*/ 12192000 w 12192000"/>
              <a:gd name="connsiteY2" fmla="*/ 6754124 h 6754124"/>
              <a:gd name="connsiteX3" fmla="*/ 0 w 12192000"/>
              <a:gd name="connsiteY3" fmla="*/ 6754124 h 6754124"/>
              <a:gd name="connsiteX0" fmla="*/ 0 w 12192000"/>
              <a:gd name="connsiteY0" fmla="*/ 6754124 h 6754124"/>
              <a:gd name="connsiteX1" fmla="*/ 5751 w 12192000"/>
              <a:gd name="connsiteY1" fmla="*/ 0 h 6754124"/>
              <a:gd name="connsiteX2" fmla="*/ 12192000 w 12192000"/>
              <a:gd name="connsiteY2" fmla="*/ 6754124 h 6754124"/>
              <a:gd name="connsiteX3" fmla="*/ 4226943 w 12192000"/>
              <a:gd name="connsiteY3" fmla="*/ 6745857 h 6754124"/>
              <a:gd name="connsiteX4" fmla="*/ 0 w 12192000"/>
              <a:gd name="connsiteY4" fmla="*/ 6754124 h 6754124"/>
              <a:gd name="connsiteX0" fmla="*/ 0 w 12192000"/>
              <a:gd name="connsiteY0" fmla="*/ 4433618 h 6754124"/>
              <a:gd name="connsiteX1" fmla="*/ 5751 w 12192000"/>
              <a:gd name="connsiteY1" fmla="*/ 0 h 6754124"/>
              <a:gd name="connsiteX2" fmla="*/ 12192000 w 12192000"/>
              <a:gd name="connsiteY2" fmla="*/ 6754124 h 6754124"/>
              <a:gd name="connsiteX3" fmla="*/ 4226943 w 12192000"/>
              <a:gd name="connsiteY3" fmla="*/ 6745857 h 6754124"/>
              <a:gd name="connsiteX4" fmla="*/ 0 w 12192000"/>
              <a:gd name="connsiteY4" fmla="*/ 4433618 h 6754124"/>
              <a:gd name="connsiteX0" fmla="*/ 0 w 12174747"/>
              <a:gd name="connsiteY0" fmla="*/ 4433618 h 6745857"/>
              <a:gd name="connsiteX1" fmla="*/ 5751 w 12174747"/>
              <a:gd name="connsiteY1" fmla="*/ 0 h 6745857"/>
              <a:gd name="connsiteX2" fmla="*/ 12174747 w 12174747"/>
              <a:gd name="connsiteY2" fmla="*/ 3536471 h 6745857"/>
              <a:gd name="connsiteX3" fmla="*/ 4226943 w 12174747"/>
              <a:gd name="connsiteY3" fmla="*/ 6745857 h 6745857"/>
              <a:gd name="connsiteX4" fmla="*/ 0 w 12174747"/>
              <a:gd name="connsiteY4" fmla="*/ 4433618 h 6745857"/>
              <a:gd name="connsiteX0" fmla="*/ 0 w 12174747"/>
              <a:gd name="connsiteY0" fmla="*/ 4433618 h 6763110"/>
              <a:gd name="connsiteX1" fmla="*/ 5751 w 12174747"/>
              <a:gd name="connsiteY1" fmla="*/ 0 h 6763110"/>
              <a:gd name="connsiteX2" fmla="*/ 12174747 w 12174747"/>
              <a:gd name="connsiteY2" fmla="*/ 3536471 h 6763110"/>
              <a:gd name="connsiteX3" fmla="*/ 4226943 w 12174747"/>
              <a:gd name="connsiteY3" fmla="*/ 6763110 h 6763110"/>
              <a:gd name="connsiteX4" fmla="*/ 0 w 12174747"/>
              <a:gd name="connsiteY4" fmla="*/ 4433618 h 6763110"/>
              <a:gd name="connsiteX0" fmla="*/ 0 w 12174747"/>
              <a:gd name="connsiteY0" fmla="*/ 4433618 h 6763110"/>
              <a:gd name="connsiteX1" fmla="*/ 5751 w 12174747"/>
              <a:gd name="connsiteY1" fmla="*/ 0 h 6763110"/>
              <a:gd name="connsiteX2" fmla="*/ 8367624 w 12174747"/>
              <a:gd name="connsiteY2" fmla="*/ 2415397 h 6763110"/>
              <a:gd name="connsiteX3" fmla="*/ 12174747 w 12174747"/>
              <a:gd name="connsiteY3" fmla="*/ 3536471 h 6763110"/>
              <a:gd name="connsiteX4" fmla="*/ 4226943 w 12174747"/>
              <a:gd name="connsiteY4" fmla="*/ 6763110 h 6763110"/>
              <a:gd name="connsiteX5" fmla="*/ 0 w 12174747"/>
              <a:gd name="connsiteY5" fmla="*/ 4433618 h 6763110"/>
              <a:gd name="connsiteX0" fmla="*/ 0 w 12197752"/>
              <a:gd name="connsiteY0" fmla="*/ 4442243 h 6771735"/>
              <a:gd name="connsiteX1" fmla="*/ 5751 w 12197752"/>
              <a:gd name="connsiteY1" fmla="*/ 8625 h 6771735"/>
              <a:gd name="connsiteX2" fmla="*/ 12197752 w 12197752"/>
              <a:gd name="connsiteY2" fmla="*/ 0 h 6771735"/>
              <a:gd name="connsiteX3" fmla="*/ 12174747 w 12197752"/>
              <a:gd name="connsiteY3" fmla="*/ 3545096 h 6771735"/>
              <a:gd name="connsiteX4" fmla="*/ 4226943 w 12197752"/>
              <a:gd name="connsiteY4" fmla="*/ 6771735 h 6771735"/>
              <a:gd name="connsiteX5" fmla="*/ 0 w 12197752"/>
              <a:gd name="connsiteY5" fmla="*/ 4442243 h 677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7752" h="6771735">
                <a:moveTo>
                  <a:pt x="0" y="4442243"/>
                </a:moveTo>
                <a:lnTo>
                  <a:pt x="5751" y="8625"/>
                </a:lnTo>
                <a:lnTo>
                  <a:pt x="12197752" y="0"/>
                </a:lnTo>
                <a:lnTo>
                  <a:pt x="12174747" y="3545096"/>
                </a:lnTo>
                <a:lnTo>
                  <a:pt x="4226943" y="6771735"/>
                </a:lnTo>
                <a:lnTo>
                  <a:pt x="0" y="4442243"/>
                </a:lnTo>
                <a:close/>
              </a:path>
            </a:pathLst>
          </a:custGeom>
        </p:spPr>
        <p:txBody>
          <a:bodyPr/>
          <a:lstStyle/>
          <a:p>
            <a:endParaRPr lang="en-GB"/>
          </a:p>
        </p:txBody>
      </p:sp>
    </p:spTree>
    <p:extLst>
      <p:ext uri="{BB962C8B-B14F-4D97-AF65-F5344CB8AC3E}">
        <p14:creationId xmlns:p14="http://schemas.microsoft.com/office/powerpoint/2010/main" val="3043260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content left">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13F1EC89-2957-469C-9314-6F71FCD990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2390"/>
          <a:stretch/>
        </p:blipFill>
        <p:spPr>
          <a:xfrm>
            <a:off x="0" y="2907102"/>
            <a:ext cx="12192000" cy="3950898"/>
          </a:xfrm>
          <a:prstGeom prst="rect">
            <a:avLst/>
          </a:prstGeom>
        </p:spPr>
      </p:pic>
      <p:sp>
        <p:nvSpPr>
          <p:cNvPr id="11" name="Content Placeholder 10">
            <a:extLst>
              <a:ext uri="{FF2B5EF4-FFF2-40B4-BE49-F238E27FC236}">
                <a16:creationId xmlns:a16="http://schemas.microsoft.com/office/drawing/2014/main" id="{FE8A2A18-577A-4670-A3DC-0CCBCC327542}"/>
              </a:ext>
            </a:extLst>
          </p:cNvPr>
          <p:cNvSpPr>
            <a:spLocks noGrp="1"/>
          </p:cNvSpPr>
          <p:nvPr>
            <p:ph sz="quarter" idx="11"/>
          </p:nvPr>
        </p:nvSpPr>
        <p:spPr>
          <a:xfrm>
            <a:off x="567599" y="567599"/>
            <a:ext cx="11052181" cy="5721058"/>
          </a:xfrm>
        </p:spPr>
        <p:txBody>
          <a:bodyPr>
            <a:normAutofit/>
          </a:bodyPr>
          <a:lstStyle>
            <a:lvl1pPr marL="0" indent="0">
              <a:buNone/>
              <a:defRPr sz="4800">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79538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content right">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13F1EC89-2957-469C-9314-6F71FCD99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1" name="Content Placeholder 10">
            <a:extLst>
              <a:ext uri="{FF2B5EF4-FFF2-40B4-BE49-F238E27FC236}">
                <a16:creationId xmlns:a16="http://schemas.microsoft.com/office/drawing/2014/main" id="{FE8A2A18-577A-4670-A3DC-0CCBCC327542}"/>
              </a:ext>
            </a:extLst>
          </p:cNvPr>
          <p:cNvSpPr>
            <a:spLocks noGrp="1"/>
          </p:cNvSpPr>
          <p:nvPr>
            <p:ph sz="quarter" idx="11"/>
          </p:nvPr>
        </p:nvSpPr>
        <p:spPr>
          <a:xfrm>
            <a:off x="567599" y="567599"/>
            <a:ext cx="11056799" cy="4888276"/>
          </a:xfrm>
        </p:spPr>
        <p:txBody>
          <a:bodyPr>
            <a:normAutofit/>
          </a:bodyPr>
          <a:lstStyle>
            <a:lvl1pPr marL="0" indent="0">
              <a:buNone/>
              <a:defRPr sz="4800">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172996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double content">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CD8AEB54-F2B6-42DB-B337-A340964B9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2A5B2DAA-4148-42EC-84BE-A8D10D3A257C}"/>
              </a:ext>
            </a:extLst>
          </p:cNvPr>
          <p:cNvSpPr>
            <a:spLocks noGrp="1"/>
          </p:cNvSpPr>
          <p:nvPr>
            <p:ph type="body" sz="quarter" idx="10"/>
          </p:nvPr>
        </p:nvSpPr>
        <p:spPr>
          <a:xfrm>
            <a:off x="624750" y="567599"/>
            <a:ext cx="10900500" cy="720000"/>
          </a:xfrm>
        </p:spPr>
        <p:txBody>
          <a:bodyPr>
            <a:normAutofit/>
          </a:bodyPr>
          <a:lstStyle>
            <a:lvl1pPr marL="0" indent="0">
              <a:buNone/>
              <a:defRPr sz="360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Picture Placeholder 11">
            <a:extLst>
              <a:ext uri="{FF2B5EF4-FFF2-40B4-BE49-F238E27FC236}">
                <a16:creationId xmlns:a16="http://schemas.microsoft.com/office/drawing/2014/main" id="{196431B6-2888-4324-B2D9-6915792F1D32}"/>
              </a:ext>
            </a:extLst>
          </p:cNvPr>
          <p:cNvSpPr>
            <a:spLocks noGrp="1"/>
          </p:cNvSpPr>
          <p:nvPr>
            <p:ph type="pic" sz="quarter" idx="11"/>
          </p:nvPr>
        </p:nvSpPr>
        <p:spPr>
          <a:xfrm>
            <a:off x="6419850" y="1733550"/>
            <a:ext cx="3960000" cy="4320000"/>
          </a:xfrm>
        </p:spPr>
        <p:txBody>
          <a:bodyPr/>
          <a:lstStyle>
            <a:lvl1pPr marL="0" indent="0">
              <a:buNone/>
              <a:defRPr>
                <a:latin typeface="Century Gothic" panose="020B0502020202020204" pitchFamily="34" charset="0"/>
              </a:defRPr>
            </a:lvl1pPr>
          </a:lstStyle>
          <a:p>
            <a:endParaRPr lang="en-GB"/>
          </a:p>
        </p:txBody>
      </p:sp>
      <p:sp>
        <p:nvSpPr>
          <p:cNvPr id="14" name="Text Placeholder 13">
            <a:extLst>
              <a:ext uri="{FF2B5EF4-FFF2-40B4-BE49-F238E27FC236}">
                <a16:creationId xmlns:a16="http://schemas.microsoft.com/office/drawing/2014/main" id="{0A280530-2AB9-4686-909B-A5433A2C70AE}"/>
              </a:ext>
            </a:extLst>
          </p:cNvPr>
          <p:cNvSpPr>
            <a:spLocks noGrp="1"/>
          </p:cNvSpPr>
          <p:nvPr>
            <p:ph type="body" sz="quarter" idx="12"/>
          </p:nvPr>
        </p:nvSpPr>
        <p:spPr>
          <a:xfrm>
            <a:off x="624750" y="1733550"/>
            <a:ext cx="5471250" cy="4320000"/>
          </a:xfrm>
        </p:spPr>
        <p:txBody>
          <a:bodyPr/>
          <a:lstStyle>
            <a:lvl1pPr marL="0" indent="0">
              <a:buNone/>
              <a:defRPr>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07026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ingle content">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CD8AEB54-F2B6-42DB-B337-A340964B9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Content Placeholder 2">
            <a:extLst>
              <a:ext uri="{FF2B5EF4-FFF2-40B4-BE49-F238E27FC236}">
                <a16:creationId xmlns:a16="http://schemas.microsoft.com/office/drawing/2014/main" id="{B21AF912-A7DD-4F2F-AD1C-4ECE784EE417}"/>
              </a:ext>
            </a:extLst>
          </p:cNvPr>
          <p:cNvSpPr>
            <a:spLocks noGrp="1"/>
          </p:cNvSpPr>
          <p:nvPr>
            <p:ph sz="quarter" idx="13"/>
          </p:nvPr>
        </p:nvSpPr>
        <p:spPr>
          <a:xfrm>
            <a:off x="1905000" y="1676400"/>
            <a:ext cx="9719398" cy="4362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2A5B2DAA-4148-42EC-84BE-A8D10D3A257C}"/>
              </a:ext>
            </a:extLst>
          </p:cNvPr>
          <p:cNvSpPr>
            <a:spLocks noGrp="1"/>
          </p:cNvSpPr>
          <p:nvPr>
            <p:ph type="body" sz="quarter" idx="10"/>
          </p:nvPr>
        </p:nvSpPr>
        <p:spPr>
          <a:xfrm>
            <a:off x="1904999" y="567599"/>
            <a:ext cx="9719399" cy="781051"/>
          </a:xfrm>
        </p:spPr>
        <p:txBody>
          <a:bodyPr>
            <a:normAutofit/>
          </a:bodyPr>
          <a:lstStyle>
            <a:lvl1pPr marL="0" indent="0">
              <a:buNone/>
              <a:defRPr sz="360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76120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lumns text">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AD8C0851-B141-473B-89F7-AE0E8650A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8">
            <a:extLst>
              <a:ext uri="{FF2B5EF4-FFF2-40B4-BE49-F238E27FC236}">
                <a16:creationId xmlns:a16="http://schemas.microsoft.com/office/drawing/2014/main" id="{C15A3691-6D3F-49A8-A783-304C702C6295}"/>
              </a:ext>
            </a:extLst>
          </p:cNvPr>
          <p:cNvSpPr>
            <a:spLocks noGrp="1"/>
          </p:cNvSpPr>
          <p:nvPr>
            <p:ph type="body" sz="quarter" idx="10"/>
          </p:nvPr>
        </p:nvSpPr>
        <p:spPr>
          <a:xfrm>
            <a:off x="624750" y="567599"/>
            <a:ext cx="10942500" cy="781051"/>
          </a:xfrm>
        </p:spPr>
        <p:txBody>
          <a:bodyPr>
            <a:normAutofit/>
          </a:bodyPr>
          <a:lstStyle>
            <a:lvl1pPr marL="0" indent="0">
              <a:buNone/>
              <a:defRPr sz="360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0" name="Text Placeholder 9">
            <a:extLst>
              <a:ext uri="{FF2B5EF4-FFF2-40B4-BE49-F238E27FC236}">
                <a16:creationId xmlns:a16="http://schemas.microsoft.com/office/drawing/2014/main" id="{D31FFBD0-1C9E-49E6-BA9C-256F7D65DD07}"/>
              </a:ext>
            </a:extLst>
          </p:cNvPr>
          <p:cNvSpPr>
            <a:spLocks noGrp="1"/>
          </p:cNvSpPr>
          <p:nvPr>
            <p:ph type="body" sz="quarter" idx="11"/>
          </p:nvPr>
        </p:nvSpPr>
        <p:spPr>
          <a:xfrm>
            <a:off x="609600" y="1562100"/>
            <a:ext cx="5256000" cy="4667250"/>
          </a:xfrm>
        </p:spPr>
        <p:txBody>
          <a:bodyPr/>
          <a:lstStyle>
            <a:lvl1pPr marL="0" indent="0">
              <a:buNone/>
              <a:defRPr>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11">
            <a:extLst>
              <a:ext uri="{FF2B5EF4-FFF2-40B4-BE49-F238E27FC236}">
                <a16:creationId xmlns:a16="http://schemas.microsoft.com/office/drawing/2014/main" id="{0065A7CE-A828-4F92-934F-C0E514085E2A}"/>
              </a:ext>
            </a:extLst>
          </p:cNvPr>
          <p:cNvSpPr>
            <a:spLocks noGrp="1"/>
          </p:cNvSpPr>
          <p:nvPr>
            <p:ph type="body" sz="quarter" idx="12"/>
          </p:nvPr>
        </p:nvSpPr>
        <p:spPr>
          <a:xfrm>
            <a:off x="6311250" y="1562099"/>
            <a:ext cx="5256000" cy="4667249"/>
          </a:xfrm>
        </p:spPr>
        <p:txBody>
          <a:bodyPr/>
          <a:lstStyle>
            <a:lvl1pPr marL="0" indent="0">
              <a:buNone/>
              <a:defRPr>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8573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lumns text_1">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AD8C0851-B141-473B-89F7-AE0E8650A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8" name="Text Placeholder 8">
            <a:extLst>
              <a:ext uri="{FF2B5EF4-FFF2-40B4-BE49-F238E27FC236}">
                <a16:creationId xmlns:a16="http://schemas.microsoft.com/office/drawing/2014/main" id="{C15A3691-6D3F-49A8-A783-304C702C6295}"/>
              </a:ext>
            </a:extLst>
          </p:cNvPr>
          <p:cNvSpPr>
            <a:spLocks noGrp="1"/>
          </p:cNvSpPr>
          <p:nvPr>
            <p:ph type="body" sz="quarter" idx="10"/>
          </p:nvPr>
        </p:nvSpPr>
        <p:spPr>
          <a:xfrm>
            <a:off x="624750" y="567599"/>
            <a:ext cx="10942500" cy="781051"/>
          </a:xfrm>
        </p:spPr>
        <p:txBody>
          <a:bodyPr>
            <a:normAutofit/>
          </a:bodyPr>
          <a:lstStyle>
            <a:lvl1pPr marL="0" indent="0">
              <a:buNone/>
              <a:defRPr sz="360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0" name="Text Placeholder 9">
            <a:extLst>
              <a:ext uri="{FF2B5EF4-FFF2-40B4-BE49-F238E27FC236}">
                <a16:creationId xmlns:a16="http://schemas.microsoft.com/office/drawing/2014/main" id="{D31FFBD0-1C9E-49E6-BA9C-256F7D65DD07}"/>
              </a:ext>
            </a:extLst>
          </p:cNvPr>
          <p:cNvSpPr>
            <a:spLocks noGrp="1"/>
          </p:cNvSpPr>
          <p:nvPr>
            <p:ph type="body" sz="quarter" idx="11"/>
          </p:nvPr>
        </p:nvSpPr>
        <p:spPr>
          <a:xfrm>
            <a:off x="609600" y="1562100"/>
            <a:ext cx="5256000" cy="4667250"/>
          </a:xfrm>
        </p:spPr>
        <p:txBody>
          <a:bodyPr/>
          <a:lstStyle>
            <a:lvl1pPr marL="0" indent="0">
              <a:buNone/>
              <a:defRPr>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11">
            <a:extLst>
              <a:ext uri="{FF2B5EF4-FFF2-40B4-BE49-F238E27FC236}">
                <a16:creationId xmlns:a16="http://schemas.microsoft.com/office/drawing/2014/main" id="{0065A7CE-A828-4F92-934F-C0E514085E2A}"/>
              </a:ext>
            </a:extLst>
          </p:cNvPr>
          <p:cNvSpPr>
            <a:spLocks noGrp="1"/>
          </p:cNvSpPr>
          <p:nvPr>
            <p:ph type="body" sz="quarter" idx="12"/>
          </p:nvPr>
        </p:nvSpPr>
        <p:spPr>
          <a:xfrm>
            <a:off x="6326402" y="1562100"/>
            <a:ext cx="5256000" cy="4667250"/>
          </a:xfrm>
        </p:spPr>
        <p:txBody>
          <a:bodyPr/>
          <a:lstStyle>
            <a:lvl1pPr marL="0" indent="0">
              <a:buNone/>
              <a:defRPr>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02679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background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60DD920-7385-4DCB-B714-F081CC5515DB}"/>
              </a:ext>
            </a:extLst>
          </p:cNvPr>
          <p:cNvSpPr>
            <a:spLocks noGrp="1"/>
          </p:cNvSpPr>
          <p:nvPr>
            <p:ph type="pic" sz="quarter" idx="10"/>
          </p:nvPr>
        </p:nvSpPr>
        <p:spPr>
          <a:xfrm>
            <a:off x="-9458" y="0"/>
            <a:ext cx="12197313" cy="6858000"/>
          </a:xfrm>
          <a:custGeom>
            <a:avLst/>
            <a:gdLst>
              <a:gd name="connsiteX0" fmla="*/ 1526865 w 12192000"/>
              <a:gd name="connsiteY0" fmla="*/ 0 h 6858000"/>
              <a:gd name="connsiteX1" fmla="*/ 11048977 w 12192000"/>
              <a:gd name="connsiteY1" fmla="*/ 0 h 6858000"/>
              <a:gd name="connsiteX2" fmla="*/ 12192000 w 12192000"/>
              <a:gd name="connsiteY2" fmla="*/ 1143023 h 6858000"/>
              <a:gd name="connsiteX3" fmla="*/ 12192000 w 12192000"/>
              <a:gd name="connsiteY3" fmla="*/ 5331135 h 6858000"/>
              <a:gd name="connsiteX4" fmla="*/ 10665135 w 12192000"/>
              <a:gd name="connsiteY4" fmla="*/ 6858000 h 6858000"/>
              <a:gd name="connsiteX5" fmla="*/ 1143023 w 12192000"/>
              <a:gd name="connsiteY5" fmla="*/ 6858000 h 6858000"/>
              <a:gd name="connsiteX6" fmla="*/ 0 w 12192000"/>
              <a:gd name="connsiteY6" fmla="*/ 5714977 h 6858000"/>
              <a:gd name="connsiteX7" fmla="*/ 0 w 12192000"/>
              <a:gd name="connsiteY7" fmla="*/ 1526865 h 6858000"/>
              <a:gd name="connsiteX8" fmla="*/ 1526865 w 12192000"/>
              <a:gd name="connsiteY8" fmla="*/ 0 h 6858000"/>
              <a:gd name="connsiteX0" fmla="*/ 7418707 w 12192000"/>
              <a:gd name="connsiteY0" fmla="*/ 0 h 6858000"/>
              <a:gd name="connsiteX1" fmla="*/ 11048977 w 12192000"/>
              <a:gd name="connsiteY1" fmla="*/ 0 h 6858000"/>
              <a:gd name="connsiteX2" fmla="*/ 12192000 w 12192000"/>
              <a:gd name="connsiteY2" fmla="*/ 1143023 h 6858000"/>
              <a:gd name="connsiteX3" fmla="*/ 12192000 w 12192000"/>
              <a:gd name="connsiteY3" fmla="*/ 5331135 h 6858000"/>
              <a:gd name="connsiteX4" fmla="*/ 10665135 w 12192000"/>
              <a:gd name="connsiteY4" fmla="*/ 6858000 h 6858000"/>
              <a:gd name="connsiteX5" fmla="*/ 1143023 w 12192000"/>
              <a:gd name="connsiteY5" fmla="*/ 6858000 h 6858000"/>
              <a:gd name="connsiteX6" fmla="*/ 0 w 12192000"/>
              <a:gd name="connsiteY6" fmla="*/ 5714977 h 6858000"/>
              <a:gd name="connsiteX7" fmla="*/ 0 w 12192000"/>
              <a:gd name="connsiteY7" fmla="*/ 1526865 h 6858000"/>
              <a:gd name="connsiteX8" fmla="*/ 7418707 w 12192000"/>
              <a:gd name="connsiteY8" fmla="*/ 0 h 6858000"/>
              <a:gd name="connsiteX0" fmla="*/ 7418707 w 12204916"/>
              <a:gd name="connsiteY0" fmla="*/ 0 h 6858000"/>
              <a:gd name="connsiteX1" fmla="*/ 12204916 w 12204916"/>
              <a:gd name="connsiteY1" fmla="*/ 0 h 6858000"/>
              <a:gd name="connsiteX2" fmla="*/ 12192000 w 12204916"/>
              <a:gd name="connsiteY2" fmla="*/ 1143023 h 6858000"/>
              <a:gd name="connsiteX3" fmla="*/ 12192000 w 12204916"/>
              <a:gd name="connsiteY3" fmla="*/ 5331135 h 6858000"/>
              <a:gd name="connsiteX4" fmla="*/ 10665135 w 12204916"/>
              <a:gd name="connsiteY4" fmla="*/ 6858000 h 6858000"/>
              <a:gd name="connsiteX5" fmla="*/ 1143023 w 12204916"/>
              <a:gd name="connsiteY5" fmla="*/ 6858000 h 6858000"/>
              <a:gd name="connsiteX6" fmla="*/ 0 w 12204916"/>
              <a:gd name="connsiteY6" fmla="*/ 5714977 h 6858000"/>
              <a:gd name="connsiteX7" fmla="*/ 0 w 12204916"/>
              <a:gd name="connsiteY7" fmla="*/ 1526865 h 6858000"/>
              <a:gd name="connsiteX8" fmla="*/ 7418707 w 12204916"/>
              <a:gd name="connsiteY8" fmla="*/ 0 h 6858000"/>
              <a:gd name="connsiteX0" fmla="*/ 7418707 w 12204916"/>
              <a:gd name="connsiteY0" fmla="*/ 0 h 6858000"/>
              <a:gd name="connsiteX1" fmla="*/ 12204916 w 12204916"/>
              <a:gd name="connsiteY1" fmla="*/ 0 h 6858000"/>
              <a:gd name="connsiteX2" fmla="*/ 12192000 w 12204916"/>
              <a:gd name="connsiteY2" fmla="*/ 1143023 h 6858000"/>
              <a:gd name="connsiteX3" fmla="*/ 12200627 w 12204916"/>
              <a:gd name="connsiteY3" fmla="*/ 5227618 h 6858000"/>
              <a:gd name="connsiteX4" fmla="*/ 10665135 w 12204916"/>
              <a:gd name="connsiteY4" fmla="*/ 6858000 h 6858000"/>
              <a:gd name="connsiteX5" fmla="*/ 1143023 w 12204916"/>
              <a:gd name="connsiteY5" fmla="*/ 6858000 h 6858000"/>
              <a:gd name="connsiteX6" fmla="*/ 0 w 12204916"/>
              <a:gd name="connsiteY6" fmla="*/ 5714977 h 6858000"/>
              <a:gd name="connsiteX7" fmla="*/ 0 w 12204916"/>
              <a:gd name="connsiteY7" fmla="*/ 1526865 h 6858000"/>
              <a:gd name="connsiteX8" fmla="*/ 7418707 w 12204916"/>
              <a:gd name="connsiteY8" fmla="*/ 0 h 6858000"/>
              <a:gd name="connsiteX0" fmla="*/ 7418707 w 12204916"/>
              <a:gd name="connsiteY0" fmla="*/ 0 h 6858000"/>
              <a:gd name="connsiteX1" fmla="*/ 12204916 w 12204916"/>
              <a:gd name="connsiteY1" fmla="*/ 0 h 6858000"/>
              <a:gd name="connsiteX2" fmla="*/ 12192000 w 12204916"/>
              <a:gd name="connsiteY2" fmla="*/ 1143023 h 6858000"/>
              <a:gd name="connsiteX3" fmla="*/ 12200627 w 12204916"/>
              <a:gd name="connsiteY3" fmla="*/ 5227618 h 6858000"/>
              <a:gd name="connsiteX4" fmla="*/ 8103090 w 12204916"/>
              <a:gd name="connsiteY4" fmla="*/ 6858000 h 6858000"/>
              <a:gd name="connsiteX5" fmla="*/ 1143023 w 12204916"/>
              <a:gd name="connsiteY5" fmla="*/ 6858000 h 6858000"/>
              <a:gd name="connsiteX6" fmla="*/ 0 w 12204916"/>
              <a:gd name="connsiteY6" fmla="*/ 5714977 h 6858000"/>
              <a:gd name="connsiteX7" fmla="*/ 0 w 12204916"/>
              <a:gd name="connsiteY7" fmla="*/ 1526865 h 6858000"/>
              <a:gd name="connsiteX8" fmla="*/ 7418707 w 12204916"/>
              <a:gd name="connsiteY8" fmla="*/ 0 h 6858000"/>
              <a:gd name="connsiteX0" fmla="*/ 7427334 w 12213543"/>
              <a:gd name="connsiteY0" fmla="*/ 0 h 6858000"/>
              <a:gd name="connsiteX1" fmla="*/ 12213543 w 12213543"/>
              <a:gd name="connsiteY1" fmla="*/ 0 h 6858000"/>
              <a:gd name="connsiteX2" fmla="*/ 12200627 w 12213543"/>
              <a:gd name="connsiteY2" fmla="*/ 1143023 h 6858000"/>
              <a:gd name="connsiteX3" fmla="*/ 12209254 w 12213543"/>
              <a:gd name="connsiteY3" fmla="*/ 5227618 h 6858000"/>
              <a:gd name="connsiteX4" fmla="*/ 8111717 w 12213543"/>
              <a:gd name="connsiteY4" fmla="*/ 6858000 h 6858000"/>
              <a:gd name="connsiteX5" fmla="*/ 1151650 w 12213543"/>
              <a:gd name="connsiteY5" fmla="*/ 6858000 h 6858000"/>
              <a:gd name="connsiteX6" fmla="*/ 0 w 12213543"/>
              <a:gd name="connsiteY6" fmla="*/ 6853664 h 6858000"/>
              <a:gd name="connsiteX7" fmla="*/ 8627 w 12213543"/>
              <a:gd name="connsiteY7" fmla="*/ 1526865 h 6858000"/>
              <a:gd name="connsiteX8" fmla="*/ 7427334 w 12213543"/>
              <a:gd name="connsiteY8" fmla="*/ 0 h 6858000"/>
              <a:gd name="connsiteX0" fmla="*/ 7428163 w 12214372"/>
              <a:gd name="connsiteY0" fmla="*/ 0 h 6858000"/>
              <a:gd name="connsiteX1" fmla="*/ 12214372 w 12214372"/>
              <a:gd name="connsiteY1" fmla="*/ 0 h 6858000"/>
              <a:gd name="connsiteX2" fmla="*/ 12201456 w 12214372"/>
              <a:gd name="connsiteY2" fmla="*/ 1143023 h 6858000"/>
              <a:gd name="connsiteX3" fmla="*/ 12210083 w 12214372"/>
              <a:gd name="connsiteY3" fmla="*/ 5227618 h 6858000"/>
              <a:gd name="connsiteX4" fmla="*/ 8112546 w 12214372"/>
              <a:gd name="connsiteY4" fmla="*/ 6858000 h 6858000"/>
              <a:gd name="connsiteX5" fmla="*/ 1152479 w 12214372"/>
              <a:gd name="connsiteY5" fmla="*/ 6858000 h 6858000"/>
              <a:gd name="connsiteX6" fmla="*/ 829 w 12214372"/>
              <a:gd name="connsiteY6" fmla="*/ 6853664 h 6858000"/>
              <a:gd name="connsiteX7" fmla="*/ 830 w 12214372"/>
              <a:gd name="connsiteY7" fmla="*/ 1518238 h 6858000"/>
              <a:gd name="connsiteX8" fmla="*/ 7428163 w 12214372"/>
              <a:gd name="connsiteY8" fmla="*/ 0 h 6858000"/>
              <a:gd name="connsiteX0" fmla="*/ 7428163 w 12210083"/>
              <a:gd name="connsiteY0" fmla="*/ 0 h 6858000"/>
              <a:gd name="connsiteX1" fmla="*/ 12205746 w 12210083"/>
              <a:gd name="connsiteY1" fmla="*/ 0 h 6858000"/>
              <a:gd name="connsiteX2" fmla="*/ 12201456 w 12210083"/>
              <a:gd name="connsiteY2" fmla="*/ 1143023 h 6858000"/>
              <a:gd name="connsiteX3" fmla="*/ 12210083 w 12210083"/>
              <a:gd name="connsiteY3" fmla="*/ 5227618 h 6858000"/>
              <a:gd name="connsiteX4" fmla="*/ 8112546 w 12210083"/>
              <a:gd name="connsiteY4" fmla="*/ 6858000 h 6858000"/>
              <a:gd name="connsiteX5" fmla="*/ 1152479 w 12210083"/>
              <a:gd name="connsiteY5" fmla="*/ 6858000 h 6858000"/>
              <a:gd name="connsiteX6" fmla="*/ 829 w 12210083"/>
              <a:gd name="connsiteY6" fmla="*/ 6853664 h 6858000"/>
              <a:gd name="connsiteX7" fmla="*/ 830 w 12210083"/>
              <a:gd name="connsiteY7" fmla="*/ 1518238 h 6858000"/>
              <a:gd name="connsiteX8" fmla="*/ 7428163 w 12210083"/>
              <a:gd name="connsiteY8" fmla="*/ 0 h 6858000"/>
              <a:gd name="connsiteX0" fmla="*/ 7428163 w 12210083"/>
              <a:gd name="connsiteY0" fmla="*/ 0 h 6858000"/>
              <a:gd name="connsiteX1" fmla="*/ 12205746 w 12210083"/>
              <a:gd name="connsiteY1" fmla="*/ 0 h 6858000"/>
              <a:gd name="connsiteX2" fmla="*/ 12210083 w 12210083"/>
              <a:gd name="connsiteY2" fmla="*/ 5227618 h 6858000"/>
              <a:gd name="connsiteX3" fmla="*/ 8112546 w 12210083"/>
              <a:gd name="connsiteY3" fmla="*/ 6858000 h 6858000"/>
              <a:gd name="connsiteX4" fmla="*/ 1152479 w 12210083"/>
              <a:gd name="connsiteY4" fmla="*/ 6858000 h 6858000"/>
              <a:gd name="connsiteX5" fmla="*/ 829 w 12210083"/>
              <a:gd name="connsiteY5" fmla="*/ 6853664 h 6858000"/>
              <a:gd name="connsiteX6" fmla="*/ 830 w 12210083"/>
              <a:gd name="connsiteY6" fmla="*/ 1518238 h 6858000"/>
              <a:gd name="connsiteX7" fmla="*/ 7428163 w 12210083"/>
              <a:gd name="connsiteY7" fmla="*/ 0 h 6858000"/>
              <a:gd name="connsiteX0" fmla="*/ 7428163 w 12205754"/>
              <a:gd name="connsiteY0" fmla="*/ 0 h 6858000"/>
              <a:gd name="connsiteX1" fmla="*/ 12205746 w 12205754"/>
              <a:gd name="connsiteY1" fmla="*/ 0 h 6858000"/>
              <a:gd name="connsiteX2" fmla="*/ 12028928 w 12205754"/>
              <a:gd name="connsiteY2" fmla="*/ 5210365 h 6858000"/>
              <a:gd name="connsiteX3" fmla="*/ 8112546 w 12205754"/>
              <a:gd name="connsiteY3" fmla="*/ 6858000 h 6858000"/>
              <a:gd name="connsiteX4" fmla="*/ 1152479 w 12205754"/>
              <a:gd name="connsiteY4" fmla="*/ 6858000 h 6858000"/>
              <a:gd name="connsiteX5" fmla="*/ 829 w 12205754"/>
              <a:gd name="connsiteY5" fmla="*/ 6853664 h 6858000"/>
              <a:gd name="connsiteX6" fmla="*/ 830 w 12205754"/>
              <a:gd name="connsiteY6" fmla="*/ 1518238 h 6858000"/>
              <a:gd name="connsiteX7" fmla="*/ 7428163 w 12205754"/>
              <a:gd name="connsiteY7" fmla="*/ 0 h 6858000"/>
              <a:gd name="connsiteX0" fmla="*/ 7428163 w 12205839"/>
              <a:gd name="connsiteY0" fmla="*/ 0 h 6858000"/>
              <a:gd name="connsiteX1" fmla="*/ 12205746 w 12205839"/>
              <a:gd name="connsiteY1" fmla="*/ 0 h 6858000"/>
              <a:gd name="connsiteX2" fmla="*/ 12192830 w 12205839"/>
              <a:gd name="connsiteY2" fmla="*/ 5227618 h 6858000"/>
              <a:gd name="connsiteX3" fmla="*/ 8112546 w 12205839"/>
              <a:gd name="connsiteY3" fmla="*/ 6858000 h 6858000"/>
              <a:gd name="connsiteX4" fmla="*/ 1152479 w 12205839"/>
              <a:gd name="connsiteY4" fmla="*/ 6858000 h 6858000"/>
              <a:gd name="connsiteX5" fmla="*/ 829 w 12205839"/>
              <a:gd name="connsiteY5" fmla="*/ 6853664 h 6858000"/>
              <a:gd name="connsiteX6" fmla="*/ 830 w 12205839"/>
              <a:gd name="connsiteY6" fmla="*/ 1518238 h 6858000"/>
              <a:gd name="connsiteX7" fmla="*/ 7428163 w 12205839"/>
              <a:gd name="connsiteY7" fmla="*/ 0 h 6858000"/>
              <a:gd name="connsiteX0" fmla="*/ 7428163 w 12192830"/>
              <a:gd name="connsiteY0" fmla="*/ 0 h 6858000"/>
              <a:gd name="connsiteX1" fmla="*/ 11921074 w 12192830"/>
              <a:gd name="connsiteY1" fmla="*/ 215661 h 6858000"/>
              <a:gd name="connsiteX2" fmla="*/ 12192830 w 12192830"/>
              <a:gd name="connsiteY2" fmla="*/ 5227618 h 6858000"/>
              <a:gd name="connsiteX3" fmla="*/ 8112546 w 12192830"/>
              <a:gd name="connsiteY3" fmla="*/ 6858000 h 6858000"/>
              <a:gd name="connsiteX4" fmla="*/ 1152479 w 12192830"/>
              <a:gd name="connsiteY4" fmla="*/ 6858000 h 6858000"/>
              <a:gd name="connsiteX5" fmla="*/ 829 w 12192830"/>
              <a:gd name="connsiteY5" fmla="*/ 6853664 h 6858000"/>
              <a:gd name="connsiteX6" fmla="*/ 830 w 12192830"/>
              <a:gd name="connsiteY6" fmla="*/ 1518238 h 6858000"/>
              <a:gd name="connsiteX7" fmla="*/ 7428163 w 12192830"/>
              <a:gd name="connsiteY7" fmla="*/ 0 h 6858000"/>
              <a:gd name="connsiteX0" fmla="*/ 7428163 w 12205839"/>
              <a:gd name="connsiteY0" fmla="*/ 0 h 6858000"/>
              <a:gd name="connsiteX1" fmla="*/ 12205746 w 12205839"/>
              <a:gd name="connsiteY1" fmla="*/ 8627 h 6858000"/>
              <a:gd name="connsiteX2" fmla="*/ 12192830 w 12205839"/>
              <a:gd name="connsiteY2" fmla="*/ 5227618 h 6858000"/>
              <a:gd name="connsiteX3" fmla="*/ 8112546 w 12205839"/>
              <a:gd name="connsiteY3" fmla="*/ 6858000 h 6858000"/>
              <a:gd name="connsiteX4" fmla="*/ 1152479 w 12205839"/>
              <a:gd name="connsiteY4" fmla="*/ 6858000 h 6858000"/>
              <a:gd name="connsiteX5" fmla="*/ 829 w 12205839"/>
              <a:gd name="connsiteY5" fmla="*/ 6853664 h 6858000"/>
              <a:gd name="connsiteX6" fmla="*/ 830 w 12205839"/>
              <a:gd name="connsiteY6" fmla="*/ 1518238 h 6858000"/>
              <a:gd name="connsiteX7" fmla="*/ 7428163 w 12205839"/>
              <a:gd name="connsiteY7" fmla="*/ 0 h 6858000"/>
              <a:gd name="connsiteX0" fmla="*/ 7428163 w 12205839"/>
              <a:gd name="connsiteY0" fmla="*/ 0 h 6858000"/>
              <a:gd name="connsiteX1" fmla="*/ 12205746 w 12205839"/>
              <a:gd name="connsiteY1" fmla="*/ 8627 h 6858000"/>
              <a:gd name="connsiteX2" fmla="*/ 12192830 w 12205839"/>
              <a:gd name="connsiteY2" fmla="*/ 5227618 h 6858000"/>
              <a:gd name="connsiteX3" fmla="*/ 8112546 w 12205839"/>
              <a:gd name="connsiteY3" fmla="*/ 6858000 h 6858000"/>
              <a:gd name="connsiteX4" fmla="*/ 1152479 w 12205839"/>
              <a:gd name="connsiteY4" fmla="*/ 6858000 h 6858000"/>
              <a:gd name="connsiteX5" fmla="*/ 829 w 12205839"/>
              <a:gd name="connsiteY5" fmla="*/ 6853664 h 6858000"/>
              <a:gd name="connsiteX6" fmla="*/ 830 w 12205839"/>
              <a:gd name="connsiteY6" fmla="*/ 1518238 h 6858000"/>
              <a:gd name="connsiteX7" fmla="*/ 7428163 w 12205839"/>
              <a:gd name="connsiteY7" fmla="*/ 0 h 6858000"/>
              <a:gd name="connsiteX0" fmla="*/ 7428163 w 12205839"/>
              <a:gd name="connsiteY0" fmla="*/ 0 h 6858000"/>
              <a:gd name="connsiteX1" fmla="*/ 12205746 w 12205839"/>
              <a:gd name="connsiteY1" fmla="*/ 8627 h 6858000"/>
              <a:gd name="connsiteX2" fmla="*/ 12192830 w 12205839"/>
              <a:gd name="connsiteY2" fmla="*/ 5227618 h 6858000"/>
              <a:gd name="connsiteX3" fmla="*/ 8112546 w 12205839"/>
              <a:gd name="connsiteY3" fmla="*/ 6858000 h 6858000"/>
              <a:gd name="connsiteX4" fmla="*/ 1152479 w 12205839"/>
              <a:gd name="connsiteY4" fmla="*/ 6858000 h 6858000"/>
              <a:gd name="connsiteX5" fmla="*/ 829 w 12205839"/>
              <a:gd name="connsiteY5" fmla="*/ 6853664 h 6858000"/>
              <a:gd name="connsiteX6" fmla="*/ 830 w 12205839"/>
              <a:gd name="connsiteY6" fmla="*/ 1518238 h 6858000"/>
              <a:gd name="connsiteX7" fmla="*/ 7428163 w 12205839"/>
              <a:gd name="connsiteY7" fmla="*/ 0 h 6858000"/>
              <a:gd name="connsiteX0" fmla="*/ 7428163 w 12197313"/>
              <a:gd name="connsiteY0" fmla="*/ 0 h 6858000"/>
              <a:gd name="connsiteX1" fmla="*/ 12197120 w 12197313"/>
              <a:gd name="connsiteY1" fmla="*/ 8627 h 6858000"/>
              <a:gd name="connsiteX2" fmla="*/ 12192830 w 12197313"/>
              <a:gd name="connsiteY2" fmla="*/ 5227618 h 6858000"/>
              <a:gd name="connsiteX3" fmla="*/ 8112546 w 12197313"/>
              <a:gd name="connsiteY3" fmla="*/ 6858000 h 6858000"/>
              <a:gd name="connsiteX4" fmla="*/ 1152479 w 12197313"/>
              <a:gd name="connsiteY4" fmla="*/ 6858000 h 6858000"/>
              <a:gd name="connsiteX5" fmla="*/ 829 w 12197313"/>
              <a:gd name="connsiteY5" fmla="*/ 6853664 h 6858000"/>
              <a:gd name="connsiteX6" fmla="*/ 830 w 12197313"/>
              <a:gd name="connsiteY6" fmla="*/ 1518238 h 6858000"/>
              <a:gd name="connsiteX7" fmla="*/ 7428163 w 12197313"/>
              <a:gd name="connsiteY7" fmla="*/ 0 h 6858000"/>
              <a:gd name="connsiteX0" fmla="*/ 7428163 w 12197313"/>
              <a:gd name="connsiteY0" fmla="*/ 0 h 6858000"/>
              <a:gd name="connsiteX1" fmla="*/ 12197120 w 12197313"/>
              <a:gd name="connsiteY1" fmla="*/ 8627 h 6858000"/>
              <a:gd name="connsiteX2" fmla="*/ 12192830 w 12197313"/>
              <a:gd name="connsiteY2" fmla="*/ 5227618 h 6858000"/>
              <a:gd name="connsiteX3" fmla="*/ 8112546 w 12197313"/>
              <a:gd name="connsiteY3" fmla="*/ 6858000 h 6858000"/>
              <a:gd name="connsiteX4" fmla="*/ 829 w 12197313"/>
              <a:gd name="connsiteY4" fmla="*/ 6853664 h 6858000"/>
              <a:gd name="connsiteX5" fmla="*/ 830 w 12197313"/>
              <a:gd name="connsiteY5" fmla="*/ 1518238 h 6858000"/>
              <a:gd name="connsiteX6" fmla="*/ 7428163 w 1219731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7313" h="6858000">
                <a:moveTo>
                  <a:pt x="7428163" y="0"/>
                </a:moveTo>
                <a:lnTo>
                  <a:pt x="12197120" y="8627"/>
                </a:lnTo>
                <a:cubicBezTo>
                  <a:pt x="12198566" y="1751166"/>
                  <a:pt x="12191384" y="3485079"/>
                  <a:pt x="12192830" y="5227618"/>
                </a:cubicBezTo>
                <a:lnTo>
                  <a:pt x="8112546" y="6858000"/>
                </a:lnTo>
                <a:lnTo>
                  <a:pt x="829" y="6853664"/>
                </a:lnTo>
                <a:cubicBezTo>
                  <a:pt x="3705" y="5078064"/>
                  <a:pt x="-2046" y="3293838"/>
                  <a:pt x="830" y="1518238"/>
                </a:cubicBezTo>
                <a:lnTo>
                  <a:pt x="7428163" y="0"/>
                </a:lnTo>
                <a:close/>
              </a:path>
            </a:pathLst>
          </a:custGeom>
        </p:spPr>
        <p:txBody>
          <a:bodyPr/>
          <a:lstStyle/>
          <a:p>
            <a:endParaRPr lang="en-GB"/>
          </a:p>
        </p:txBody>
      </p:sp>
      <p:pic>
        <p:nvPicPr>
          <p:cNvPr id="7" name="Picture 6" descr="A picture containing text, display&#10;&#10;Description automatically generated">
            <a:extLst>
              <a:ext uri="{FF2B5EF4-FFF2-40B4-BE49-F238E27FC236}">
                <a16:creationId xmlns:a16="http://schemas.microsoft.com/office/drawing/2014/main" id="{14CCDBAA-3129-410D-9F51-1340E16971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5597"/>
          <a:stretch/>
        </p:blipFill>
        <p:spPr>
          <a:xfrm>
            <a:off x="0" y="5184474"/>
            <a:ext cx="12192000" cy="1673525"/>
          </a:xfrm>
          <a:prstGeom prst="rect">
            <a:avLst/>
          </a:prstGeom>
        </p:spPr>
      </p:pic>
      <p:sp>
        <p:nvSpPr>
          <p:cNvPr id="11" name="Text Placeholder 10">
            <a:extLst>
              <a:ext uri="{FF2B5EF4-FFF2-40B4-BE49-F238E27FC236}">
                <a16:creationId xmlns:a16="http://schemas.microsoft.com/office/drawing/2014/main" id="{B7100749-7E92-4B59-8C85-02EF82305D85}"/>
              </a:ext>
            </a:extLst>
          </p:cNvPr>
          <p:cNvSpPr>
            <a:spLocks noGrp="1"/>
          </p:cNvSpPr>
          <p:nvPr>
            <p:ph type="body" sz="quarter" idx="11"/>
          </p:nvPr>
        </p:nvSpPr>
        <p:spPr>
          <a:xfrm>
            <a:off x="590550" y="1943100"/>
            <a:ext cx="5505450" cy="4171950"/>
          </a:xfrm>
          <a:solidFill>
            <a:schemeClr val="bg1">
              <a:alpha val="50000"/>
            </a:schemeClr>
          </a:solidFill>
        </p:spPr>
        <p:txBody>
          <a:bodyPr lIns="180000" tIns="180000" rIns="180000" bIns="180000"/>
          <a:lstStyle>
            <a:lvl1pPr marL="0" indent="0">
              <a:buNone/>
              <a:defRPr sz="3600">
                <a:latin typeface="Century Gothic" panose="020B0502020202020204" pitchFamily="34" charset="0"/>
              </a:defRPr>
            </a:lvl1pPr>
            <a:lvl2pPr marL="0" indent="0">
              <a:buFont typeface="Arial" panose="020B0604020202020204" pitchFamily="34" charset="0"/>
              <a:buNone/>
              <a:defRPr sz="2600">
                <a:latin typeface="Century Gothic" panose="020B0502020202020204" pitchFamily="34" charset="0"/>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Click to edit Master text styles</a:t>
            </a:r>
          </a:p>
          <a:p>
            <a:pPr lvl="1"/>
            <a:r>
              <a:rPr lang="en-US" dirty="0"/>
              <a:t>Second level</a:t>
            </a:r>
          </a:p>
        </p:txBody>
      </p:sp>
      <p:pic>
        <p:nvPicPr>
          <p:cNvPr id="5" name="Picture 4" descr="A picture containing text, display&#10;&#10;Description automatically generated">
            <a:extLst>
              <a:ext uri="{FF2B5EF4-FFF2-40B4-BE49-F238E27FC236}">
                <a16:creationId xmlns:a16="http://schemas.microsoft.com/office/drawing/2014/main" id="{E906D34D-7444-4FA6-AB57-53F1994789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107"/>
          <a:stretch/>
        </p:blipFill>
        <p:spPr>
          <a:xfrm>
            <a:off x="0" y="0"/>
            <a:ext cx="12192000" cy="1570008"/>
          </a:xfrm>
          <a:prstGeom prst="rect">
            <a:avLst/>
          </a:prstGeom>
        </p:spPr>
      </p:pic>
    </p:spTree>
    <p:extLst>
      <p:ext uri="{BB962C8B-B14F-4D97-AF65-F5344CB8AC3E}">
        <p14:creationId xmlns:p14="http://schemas.microsoft.com/office/powerpoint/2010/main" val="397098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EED56D-B50B-4D6A-9AE4-4CC732A0AD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58F1D25-13F7-47C1-8FE9-FBBF3671A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4E9CAA-2ED1-4A69-839D-93097AE3E7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EC594-D175-4402-AE84-658A904C5109}" type="datetimeFigureOut">
              <a:rPr lang="en-GB" smtClean="0"/>
              <a:t>03/05/2025</a:t>
            </a:fld>
            <a:endParaRPr lang="en-GB"/>
          </a:p>
        </p:txBody>
      </p:sp>
      <p:sp>
        <p:nvSpPr>
          <p:cNvPr id="5" name="Footer Placeholder 4">
            <a:extLst>
              <a:ext uri="{FF2B5EF4-FFF2-40B4-BE49-F238E27FC236}">
                <a16:creationId xmlns:a16="http://schemas.microsoft.com/office/drawing/2014/main" id="{C82DC0B4-CB8A-4A69-98D0-F794DD33EC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B87A538-42B3-4130-9BC8-7CCED5DB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644E0C-6C3F-4DC6-8385-15486F5BC261}" type="slidenum">
              <a:rPr lang="en-GB" smtClean="0"/>
              <a:t>‹#›</a:t>
            </a:fld>
            <a:endParaRPr lang="en-GB"/>
          </a:p>
        </p:txBody>
      </p:sp>
    </p:spTree>
    <p:extLst>
      <p:ext uri="{BB962C8B-B14F-4D97-AF65-F5344CB8AC3E}">
        <p14:creationId xmlns:p14="http://schemas.microsoft.com/office/powerpoint/2010/main" val="2323730189"/>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9" r:id="rId4"/>
    <p:sldLayoutId id="2147483657" r:id="rId5"/>
    <p:sldLayoutId id="2147483660" r:id="rId6"/>
    <p:sldLayoutId id="2147483658" r:id="rId7"/>
    <p:sldLayoutId id="2147483661" r:id="rId8"/>
    <p:sldLayoutId id="214748365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EED56D-B50B-4D6A-9AE4-4CC732A0AD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58F1D25-13F7-47C1-8FE9-FBBF3671A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4E9CAA-2ED1-4A69-839D-93097AE3E7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EC594-D175-4402-AE84-658A904C5109}" type="datetimeFigureOut">
              <a:rPr lang="en-GB" smtClean="0"/>
              <a:t>03/05/2025</a:t>
            </a:fld>
            <a:endParaRPr lang="en-GB"/>
          </a:p>
        </p:txBody>
      </p:sp>
      <p:sp>
        <p:nvSpPr>
          <p:cNvPr id="5" name="Footer Placeholder 4">
            <a:extLst>
              <a:ext uri="{FF2B5EF4-FFF2-40B4-BE49-F238E27FC236}">
                <a16:creationId xmlns:a16="http://schemas.microsoft.com/office/drawing/2014/main" id="{C82DC0B4-CB8A-4A69-98D0-F794DD33EC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B87A538-42B3-4130-9BC8-7CCED5DB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644E0C-6C3F-4DC6-8385-15486F5BC261}" type="slidenum">
              <a:rPr lang="en-GB" smtClean="0"/>
              <a:t>‹#›</a:t>
            </a:fld>
            <a:endParaRPr lang="en-GB"/>
          </a:p>
        </p:txBody>
      </p:sp>
    </p:spTree>
    <p:extLst>
      <p:ext uri="{BB962C8B-B14F-4D97-AF65-F5344CB8AC3E}">
        <p14:creationId xmlns:p14="http://schemas.microsoft.com/office/powerpoint/2010/main" val="2323730189"/>
      </p:ext>
    </p:extLst>
  </p:cSld>
  <p:clrMap bg1="lt1" tx1="dk1" bg2="lt2" tx2="dk2" accent1="accent1" accent2="accent2" accent3="accent3" accent4="accent4" accent5="accent5" accent6="accent6" hlink="hlink" folHlink="folHlink"/>
  <p:sldLayoutIdLst>
    <p:sldLayoutId id="2147483664" r:id="rId1"/>
    <p:sldLayoutId id="2147483663"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21_D44904F0.xml"/><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microsoft.com/office/2018/10/relationships/comments" Target="../comments/modernComment_120_5B0B1A24.xml"/><Relationship Id="rId1" Type="http://schemas.openxmlformats.org/officeDocument/2006/relationships/slideLayout" Target="../slideLayouts/slideLayout1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02_1B24E98A.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16_F10E642E.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18/10/relationships/comments" Target="../comments/modernComment_123_5D7D334F.xml"/><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www.youngminds.org.uk/parent/parents-a-z-mental-health-guide/drugs-and-alcohol/"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3DAE7-4C58-4EF4-9008-609913516A8D}"/>
              </a:ext>
            </a:extLst>
          </p:cNvPr>
          <p:cNvSpPr>
            <a:spLocks noGrp="1"/>
          </p:cNvSpPr>
          <p:nvPr>
            <p:ph type="ctrTitle"/>
          </p:nvPr>
        </p:nvSpPr>
        <p:spPr/>
        <p:txBody>
          <a:bodyPr/>
          <a:lstStyle/>
          <a:p>
            <a:pPr algn="ctr"/>
            <a:r>
              <a:rPr lang="en-GB" dirty="0">
                <a:solidFill>
                  <a:srgbClr val="0070C0"/>
                </a:solidFill>
              </a:rPr>
              <a:t>Community Policing In Schools</a:t>
            </a:r>
          </a:p>
        </p:txBody>
      </p:sp>
      <p:sp>
        <p:nvSpPr>
          <p:cNvPr id="3" name="Subtitle 2">
            <a:extLst>
              <a:ext uri="{FF2B5EF4-FFF2-40B4-BE49-F238E27FC236}">
                <a16:creationId xmlns:a16="http://schemas.microsoft.com/office/drawing/2014/main" id="{BE1DE4FB-D54A-4FAC-838A-4D60B73929CB}"/>
              </a:ext>
            </a:extLst>
          </p:cNvPr>
          <p:cNvSpPr>
            <a:spLocks noGrp="1"/>
          </p:cNvSpPr>
          <p:nvPr>
            <p:ph type="subTitle" idx="1"/>
          </p:nvPr>
        </p:nvSpPr>
        <p:spPr>
          <a:xfrm>
            <a:off x="1889819" y="3228436"/>
            <a:ext cx="7336582" cy="1130359"/>
          </a:xfrm>
        </p:spPr>
        <p:txBody>
          <a:bodyPr vert="horz" lIns="91440" tIns="45720" rIns="91440" bIns="45720" rtlCol="0" anchor="t">
            <a:normAutofit fontScale="92500" lnSpcReduction="10000"/>
          </a:bodyPr>
          <a:lstStyle/>
          <a:p>
            <a:r>
              <a:rPr lang="en-GB" dirty="0">
                <a:solidFill>
                  <a:srgbClr val="0070C0"/>
                </a:solidFill>
                <a:latin typeface="Century Gothic"/>
              </a:rPr>
              <a:t>Every school in Swindon has a dedicated PCSO or PC.  </a:t>
            </a:r>
            <a:endParaRPr lang="en-GB" dirty="0">
              <a:solidFill>
                <a:srgbClr val="0070C0"/>
              </a:solidFill>
            </a:endParaRPr>
          </a:p>
          <a:p>
            <a:r>
              <a:rPr lang="en-GB" dirty="0">
                <a:solidFill>
                  <a:srgbClr val="0070C0"/>
                </a:solidFill>
              </a:rPr>
              <a:t>To Support the school, students and parents.</a:t>
            </a:r>
          </a:p>
        </p:txBody>
      </p:sp>
    </p:spTree>
    <p:extLst>
      <p:ext uri="{BB962C8B-B14F-4D97-AF65-F5344CB8AC3E}">
        <p14:creationId xmlns:p14="http://schemas.microsoft.com/office/powerpoint/2010/main" val="35615551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698727-2D46-467A-9A79-44A0304A6E8B}"/>
              </a:ext>
            </a:extLst>
          </p:cNvPr>
          <p:cNvSpPr txBox="1"/>
          <p:nvPr/>
        </p:nvSpPr>
        <p:spPr>
          <a:xfrm>
            <a:off x="1136587" y="254501"/>
            <a:ext cx="9884815" cy="1077218"/>
          </a:xfrm>
          <a:prstGeom prst="rect">
            <a:avLst/>
          </a:prstGeom>
          <a:noFill/>
        </p:spPr>
        <p:txBody>
          <a:bodyPr wrap="square" rtlCol="0">
            <a:spAutoFit/>
          </a:bodyPr>
          <a:lstStyle/>
          <a:p>
            <a:pPr algn="ctr"/>
            <a:r>
              <a:rPr lang="en-GB" sz="3200" b="1" dirty="0">
                <a:solidFill>
                  <a:srgbClr val="0070C0"/>
                </a:solidFill>
                <a:latin typeface="Century Gothic" panose="020B0502020202020204" pitchFamily="34" charset="0"/>
              </a:rPr>
              <a:t>Lessons Delivered By Wiltshire Police To Primary and Secondary Schools</a:t>
            </a:r>
          </a:p>
        </p:txBody>
      </p:sp>
      <p:sp>
        <p:nvSpPr>
          <p:cNvPr id="4" name="TextBox 3">
            <a:extLst>
              <a:ext uri="{FF2B5EF4-FFF2-40B4-BE49-F238E27FC236}">
                <a16:creationId xmlns:a16="http://schemas.microsoft.com/office/drawing/2014/main" id="{E2CAD4B8-5415-4290-869E-1203B44B5948}"/>
              </a:ext>
            </a:extLst>
          </p:cNvPr>
          <p:cNvSpPr txBox="1"/>
          <p:nvPr/>
        </p:nvSpPr>
        <p:spPr>
          <a:xfrm>
            <a:off x="1897517" y="1541019"/>
            <a:ext cx="2736239" cy="830997"/>
          </a:xfrm>
          <a:prstGeom prst="rect">
            <a:avLst/>
          </a:prstGeom>
          <a:solidFill>
            <a:srgbClr val="F3F3F1">
              <a:alpha val="50000"/>
            </a:srgbClr>
          </a:solidFill>
          <a:effectLst>
            <a:softEdge rad="38100"/>
          </a:effectLst>
        </p:spPr>
        <p:txBody>
          <a:bodyPr wrap="square" rtlCol="0">
            <a:spAutoFit/>
          </a:bodyPr>
          <a:lstStyle/>
          <a:p>
            <a:pPr algn="ctr"/>
            <a:r>
              <a:rPr lang="en-GB" sz="2400" dirty="0">
                <a:solidFill>
                  <a:srgbClr val="0070C0"/>
                </a:solidFill>
                <a:latin typeface="Century Gothic" panose="020B0502020202020204" pitchFamily="34" charset="0"/>
              </a:rPr>
              <a:t>Making Safer Choices</a:t>
            </a:r>
          </a:p>
        </p:txBody>
      </p:sp>
      <p:sp>
        <p:nvSpPr>
          <p:cNvPr id="8" name="TextBox 7">
            <a:extLst>
              <a:ext uri="{FF2B5EF4-FFF2-40B4-BE49-F238E27FC236}">
                <a16:creationId xmlns:a16="http://schemas.microsoft.com/office/drawing/2014/main" id="{3E9D4EBE-21E4-4723-8846-76BF8E632307}"/>
              </a:ext>
            </a:extLst>
          </p:cNvPr>
          <p:cNvSpPr txBox="1"/>
          <p:nvPr/>
        </p:nvSpPr>
        <p:spPr>
          <a:xfrm>
            <a:off x="7558245" y="1479425"/>
            <a:ext cx="4688449" cy="830997"/>
          </a:xfrm>
          <a:prstGeom prst="rect">
            <a:avLst/>
          </a:prstGeom>
          <a:noFill/>
        </p:spPr>
        <p:txBody>
          <a:bodyPr wrap="square" rtlCol="0">
            <a:spAutoFit/>
          </a:bodyPr>
          <a:lstStyle/>
          <a:p>
            <a:pPr algn="ctr"/>
            <a:r>
              <a:rPr lang="en-GB" sz="2400" dirty="0">
                <a:solidFill>
                  <a:srgbClr val="0070C0"/>
                </a:solidFill>
                <a:latin typeface="Century Gothic" panose="020B0502020202020204" pitchFamily="34" charset="0"/>
              </a:rPr>
              <a:t>Sexting and Healthy Relationships</a:t>
            </a:r>
          </a:p>
        </p:txBody>
      </p:sp>
      <p:sp>
        <p:nvSpPr>
          <p:cNvPr id="9" name="TextBox 8">
            <a:extLst>
              <a:ext uri="{FF2B5EF4-FFF2-40B4-BE49-F238E27FC236}">
                <a16:creationId xmlns:a16="http://schemas.microsoft.com/office/drawing/2014/main" id="{950D2710-3002-42E1-9480-98D06C456C23}"/>
              </a:ext>
            </a:extLst>
          </p:cNvPr>
          <p:cNvSpPr txBox="1"/>
          <p:nvPr/>
        </p:nvSpPr>
        <p:spPr>
          <a:xfrm>
            <a:off x="7612942" y="4120122"/>
            <a:ext cx="4579058" cy="738664"/>
          </a:xfrm>
          <a:prstGeom prst="rect">
            <a:avLst/>
          </a:prstGeom>
          <a:noFill/>
        </p:spPr>
        <p:txBody>
          <a:bodyPr wrap="square" rtlCol="0">
            <a:spAutoFit/>
          </a:bodyPr>
          <a:lstStyle/>
          <a:p>
            <a:pPr algn="ctr"/>
            <a:r>
              <a:rPr lang="en-GB" sz="2400" dirty="0">
                <a:solidFill>
                  <a:srgbClr val="0070C0"/>
                </a:solidFill>
                <a:latin typeface="Century Gothic" panose="020B0502020202020204" pitchFamily="34" charset="0"/>
              </a:rPr>
              <a:t>Exploitation and Vulnerability</a:t>
            </a:r>
          </a:p>
          <a:p>
            <a:endParaRPr lang="en-GB" dirty="0"/>
          </a:p>
        </p:txBody>
      </p:sp>
      <p:sp>
        <p:nvSpPr>
          <p:cNvPr id="10" name="TextBox 9">
            <a:extLst>
              <a:ext uri="{FF2B5EF4-FFF2-40B4-BE49-F238E27FC236}">
                <a16:creationId xmlns:a16="http://schemas.microsoft.com/office/drawing/2014/main" id="{274D06A6-F186-428D-96DA-E9446474567C}"/>
              </a:ext>
            </a:extLst>
          </p:cNvPr>
          <p:cNvSpPr txBox="1"/>
          <p:nvPr/>
        </p:nvSpPr>
        <p:spPr>
          <a:xfrm>
            <a:off x="4788943" y="2100574"/>
            <a:ext cx="3362325" cy="461665"/>
          </a:xfrm>
          <a:prstGeom prst="rect">
            <a:avLst/>
          </a:prstGeom>
          <a:solidFill>
            <a:srgbClr val="F3F3F1">
              <a:alpha val="50000"/>
            </a:srgbClr>
          </a:solidFill>
          <a:effectLst>
            <a:softEdge rad="38100"/>
          </a:effectLst>
        </p:spPr>
        <p:txBody>
          <a:bodyPr wrap="square" rtlCol="0">
            <a:spAutoFit/>
          </a:bodyPr>
          <a:lstStyle/>
          <a:p>
            <a:pPr algn="ctr"/>
            <a:r>
              <a:rPr lang="en-GB" sz="2400" dirty="0">
                <a:solidFill>
                  <a:srgbClr val="0070C0"/>
                </a:solidFill>
                <a:latin typeface="Century Gothic" panose="020B0502020202020204" pitchFamily="34" charset="0"/>
              </a:rPr>
              <a:t>Anti-Social Behaviour </a:t>
            </a:r>
          </a:p>
        </p:txBody>
      </p:sp>
      <p:pic>
        <p:nvPicPr>
          <p:cNvPr id="1030" name="Picture 6" descr="A group of people standing in a line&#10;&#10;Description automatically generated">
            <a:extLst>
              <a:ext uri="{FF2B5EF4-FFF2-40B4-BE49-F238E27FC236}">
                <a16:creationId xmlns:a16="http://schemas.microsoft.com/office/drawing/2014/main" id="{AFBA8C64-AFFA-4A0D-97EF-4EF312B2B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306" y="4695896"/>
            <a:ext cx="2672329" cy="16605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finger pressing a red key&#10;&#10;Description automatically generated">
            <a:extLst>
              <a:ext uri="{FF2B5EF4-FFF2-40B4-BE49-F238E27FC236}">
                <a16:creationId xmlns:a16="http://schemas.microsoft.com/office/drawing/2014/main" id="{BBD01122-F70C-48F3-879A-962ACBB90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2107" y="2508781"/>
            <a:ext cx="2506528" cy="1266152"/>
          </a:xfrm>
          <a:prstGeom prst="rect">
            <a:avLst/>
          </a:prstGeom>
        </p:spPr>
      </p:pic>
      <p:pic>
        <p:nvPicPr>
          <p:cNvPr id="15" name="Picture 14" descr="A colorful scale with a needle and a needle&#10;&#10;Description automatically generated with medium confidence">
            <a:extLst>
              <a:ext uri="{FF2B5EF4-FFF2-40B4-BE49-F238E27FC236}">
                <a16:creationId xmlns:a16="http://schemas.microsoft.com/office/drawing/2014/main" id="{E9F0A605-B799-49EA-AD8D-5C2042C993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5790" y="2394302"/>
            <a:ext cx="2050432" cy="1131273"/>
          </a:xfrm>
          <a:prstGeom prst="rect">
            <a:avLst/>
          </a:prstGeom>
        </p:spPr>
      </p:pic>
      <p:pic>
        <p:nvPicPr>
          <p:cNvPr id="17" name="Picture 16" descr="A red and white sign with a exclamation mark&#10;&#10;Description automatically generated">
            <a:extLst>
              <a:ext uri="{FF2B5EF4-FFF2-40B4-BE49-F238E27FC236}">
                <a16:creationId xmlns:a16="http://schemas.microsoft.com/office/drawing/2014/main" id="{B40F0B68-A324-4D59-8A01-9CD397FB16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6481" y="2685798"/>
            <a:ext cx="1767250" cy="2002883"/>
          </a:xfrm>
          <a:prstGeom prst="rect">
            <a:avLst/>
          </a:prstGeom>
        </p:spPr>
      </p:pic>
      <p:sp>
        <p:nvSpPr>
          <p:cNvPr id="5" name="TextBox 4">
            <a:extLst>
              <a:ext uri="{FF2B5EF4-FFF2-40B4-BE49-F238E27FC236}">
                <a16:creationId xmlns:a16="http://schemas.microsoft.com/office/drawing/2014/main" id="{E88BCCF1-1E1E-A69D-6A64-0AF44864F0CF}"/>
              </a:ext>
            </a:extLst>
          </p:cNvPr>
          <p:cNvSpPr txBox="1"/>
          <p:nvPr/>
        </p:nvSpPr>
        <p:spPr>
          <a:xfrm>
            <a:off x="1986804" y="4234231"/>
            <a:ext cx="3735092" cy="461665"/>
          </a:xfrm>
          <a:prstGeom prst="rect">
            <a:avLst/>
          </a:prstGeom>
          <a:noFill/>
        </p:spPr>
        <p:txBody>
          <a:bodyPr wrap="square" rtlCol="0">
            <a:spAutoFit/>
          </a:bodyPr>
          <a:lstStyle/>
          <a:p>
            <a:r>
              <a:rPr lang="en-GB" sz="2400" dirty="0">
                <a:solidFill>
                  <a:schemeClr val="accent1"/>
                </a:solidFill>
                <a:latin typeface="Century Gothic" panose="020B0502020202020204" pitchFamily="34" charset="0"/>
              </a:rPr>
              <a:t>Staying safe online </a:t>
            </a:r>
          </a:p>
        </p:txBody>
      </p:sp>
      <p:pic>
        <p:nvPicPr>
          <p:cNvPr id="6" name="Picture 5">
            <a:extLst>
              <a:ext uri="{FF2B5EF4-FFF2-40B4-BE49-F238E27FC236}">
                <a16:creationId xmlns:a16="http://schemas.microsoft.com/office/drawing/2014/main" id="{2DBA4371-8C08-0552-C26C-99C6476A584E}"/>
              </a:ext>
            </a:extLst>
          </p:cNvPr>
          <p:cNvPicPr>
            <a:picLocks noChangeAspect="1"/>
          </p:cNvPicPr>
          <p:nvPr/>
        </p:nvPicPr>
        <p:blipFill>
          <a:blip r:embed="rId7"/>
          <a:stretch>
            <a:fillRect/>
          </a:stretch>
        </p:blipFill>
        <p:spPr>
          <a:xfrm>
            <a:off x="2077933" y="4826773"/>
            <a:ext cx="2867025" cy="1600200"/>
          </a:xfrm>
          <a:prstGeom prst="rect">
            <a:avLst/>
          </a:prstGeom>
        </p:spPr>
      </p:pic>
    </p:spTree>
    <p:extLst>
      <p:ext uri="{BB962C8B-B14F-4D97-AF65-F5344CB8AC3E}">
        <p14:creationId xmlns:p14="http://schemas.microsoft.com/office/powerpoint/2010/main" val="15274542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animBg="1"/>
      <p:bldP spid="5" grpId="0"/>
    </p:bldLst>
  </p:timing>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4DA4A76-EFF9-4684-8B8E-895721493712}"/>
              </a:ext>
            </a:extLst>
          </p:cNvPr>
          <p:cNvPicPr>
            <a:picLocks noGrp="1" noChangeAspect="1"/>
          </p:cNvPicPr>
          <p:nvPr>
            <p:ph sz="quarter" idx="13"/>
          </p:nvPr>
        </p:nvPicPr>
        <p:blipFill rotWithShape="1">
          <a:blip r:embed="rId3"/>
          <a:stretch/>
        </p:blipFill>
        <p:spPr>
          <a:xfrm>
            <a:off x="894989" y="4915454"/>
            <a:ext cx="2619375" cy="1743075"/>
          </a:xfrm>
          <a:prstGeom prst="rect">
            <a:avLst/>
          </a:prstGeom>
        </p:spPr>
      </p:pic>
      <p:sp>
        <p:nvSpPr>
          <p:cNvPr id="3" name="TextBox 2">
            <a:extLst>
              <a:ext uri="{FF2B5EF4-FFF2-40B4-BE49-F238E27FC236}">
                <a16:creationId xmlns:a16="http://schemas.microsoft.com/office/drawing/2014/main" id="{B1BB7E7C-8E6A-413D-878A-CE65E033FD5D}"/>
              </a:ext>
            </a:extLst>
          </p:cNvPr>
          <p:cNvSpPr txBox="1"/>
          <p:nvPr/>
        </p:nvSpPr>
        <p:spPr>
          <a:xfrm>
            <a:off x="2433636" y="457630"/>
            <a:ext cx="7581900" cy="584775"/>
          </a:xfrm>
          <a:prstGeom prst="rect">
            <a:avLst/>
          </a:prstGeom>
          <a:noFill/>
        </p:spPr>
        <p:txBody>
          <a:bodyPr wrap="square" rtlCol="0">
            <a:spAutoFit/>
          </a:bodyPr>
          <a:lstStyle/>
          <a:p>
            <a:pPr algn="ctr"/>
            <a:r>
              <a:rPr lang="en-GB" sz="3200" b="1" dirty="0">
                <a:solidFill>
                  <a:srgbClr val="0070C0"/>
                </a:solidFill>
                <a:latin typeface="Century Gothic" panose="020B0502020202020204" pitchFamily="34" charset="0"/>
              </a:rPr>
              <a:t>Phones And Social Media.</a:t>
            </a:r>
          </a:p>
        </p:txBody>
      </p:sp>
      <p:sp>
        <p:nvSpPr>
          <p:cNvPr id="9" name="TextBox 8">
            <a:extLst>
              <a:ext uri="{FF2B5EF4-FFF2-40B4-BE49-F238E27FC236}">
                <a16:creationId xmlns:a16="http://schemas.microsoft.com/office/drawing/2014/main" id="{B14C26D1-FE0B-4BDF-8BED-CE8E03737DBE}"/>
              </a:ext>
            </a:extLst>
          </p:cNvPr>
          <p:cNvSpPr txBox="1"/>
          <p:nvPr/>
        </p:nvSpPr>
        <p:spPr>
          <a:xfrm>
            <a:off x="1744455" y="1277748"/>
            <a:ext cx="8960262" cy="5632311"/>
          </a:xfrm>
          <a:prstGeom prst="rect">
            <a:avLst/>
          </a:prstGeom>
          <a:noFill/>
        </p:spPr>
        <p:txBody>
          <a:bodyPr wrap="square" lIns="91440" tIns="45720" rIns="91440" bIns="45720" rtlCol="0" anchor="t">
            <a:spAutoFit/>
          </a:bodyPr>
          <a:lstStyle/>
          <a:p>
            <a:r>
              <a:rPr lang="en-GB" sz="2000" dirty="0">
                <a:solidFill>
                  <a:srgbClr val="0070C0"/>
                </a:solidFill>
                <a:latin typeface="Century Gothic"/>
              </a:rPr>
              <a:t>Have those conversations early and set the ground rules, make it clear that checks will be done by yourself(s)</a:t>
            </a:r>
          </a:p>
          <a:p>
            <a:endParaRPr lang="en-GB" sz="2000" dirty="0">
              <a:solidFill>
                <a:srgbClr val="0070C0"/>
              </a:solidFill>
              <a:latin typeface="Century Gothic"/>
            </a:endParaRPr>
          </a:p>
          <a:p>
            <a:r>
              <a:rPr lang="en-GB" sz="2000" dirty="0">
                <a:solidFill>
                  <a:srgbClr val="0070C0"/>
                </a:solidFill>
                <a:latin typeface="Century Gothic"/>
              </a:rPr>
              <a:t>Be that nosey Interested parent and know who they are talking to and what your children are doing on their phones. </a:t>
            </a:r>
            <a:endParaRPr lang="en-GB" sz="2000" dirty="0">
              <a:solidFill>
                <a:srgbClr val="0070C0"/>
              </a:solidFill>
              <a:latin typeface="Century Gothic" panose="020B0502020202020204" pitchFamily="34" charset="0"/>
            </a:endParaRPr>
          </a:p>
          <a:p>
            <a:endParaRPr lang="en-GB" sz="2000" dirty="0">
              <a:solidFill>
                <a:srgbClr val="0070C0"/>
              </a:solidFill>
              <a:latin typeface="Century Gothic" panose="020B0502020202020204" pitchFamily="34" charset="0"/>
            </a:endParaRPr>
          </a:p>
          <a:p>
            <a:r>
              <a:rPr lang="en-GB" sz="2000" dirty="0">
                <a:solidFill>
                  <a:srgbClr val="0070C0"/>
                </a:solidFill>
                <a:latin typeface="Century Gothic"/>
              </a:rPr>
              <a:t>Don’t let phones stay in the bedrooms overnight</a:t>
            </a:r>
          </a:p>
          <a:p>
            <a:endParaRPr lang="en-GB" sz="2000" dirty="0">
              <a:solidFill>
                <a:srgbClr val="0070C0"/>
              </a:solidFill>
              <a:latin typeface="Century Gothic" panose="020B0502020202020204" pitchFamily="34" charset="0"/>
            </a:endParaRPr>
          </a:p>
          <a:p>
            <a:r>
              <a:rPr lang="en-GB" sz="2000" dirty="0">
                <a:solidFill>
                  <a:srgbClr val="0070C0"/>
                </a:solidFill>
                <a:latin typeface="Century Gothic" panose="020B0502020202020204" pitchFamily="34" charset="0"/>
              </a:rPr>
              <a:t>Check security settings on the apps</a:t>
            </a:r>
          </a:p>
          <a:p>
            <a:endParaRPr lang="en-GB" sz="2000" dirty="0">
              <a:solidFill>
                <a:srgbClr val="0070C0"/>
              </a:solidFill>
              <a:latin typeface="Century Gothic" panose="020B0502020202020204" pitchFamily="34" charset="0"/>
            </a:endParaRPr>
          </a:p>
          <a:p>
            <a:r>
              <a:rPr lang="en-GB" sz="2000" dirty="0">
                <a:solidFill>
                  <a:srgbClr val="0070C0"/>
                </a:solidFill>
                <a:latin typeface="Century Gothic"/>
              </a:rPr>
              <a:t>Ask yourself if you really know what they are doing on their phone</a:t>
            </a:r>
          </a:p>
          <a:p>
            <a:endParaRPr lang="en-GB" sz="2000" dirty="0">
              <a:solidFill>
                <a:srgbClr val="0070C0"/>
              </a:solidFill>
              <a:latin typeface="Century Gothic"/>
            </a:endParaRPr>
          </a:p>
          <a:p>
            <a:r>
              <a:rPr lang="en-GB" sz="2000" dirty="0">
                <a:solidFill>
                  <a:srgbClr val="0070C0"/>
                </a:solidFill>
                <a:latin typeface="Century Gothic"/>
              </a:rPr>
              <a:t>		If your child has changed their DOB to get a social 			media account, make sure they are still under 18 </a:t>
            </a:r>
          </a:p>
          <a:p>
            <a:r>
              <a:rPr lang="en-GB" sz="2000" dirty="0">
                <a:solidFill>
                  <a:srgbClr val="0070C0"/>
                </a:solidFill>
                <a:latin typeface="Century Gothic"/>
              </a:rPr>
              <a:t>		for example, if your child at 10 said they were 16 when 		they are 12 social media will think they are 18 so they will  		be open to content only suitable for adults.</a:t>
            </a:r>
          </a:p>
          <a:p>
            <a:r>
              <a:rPr lang="en-GB" sz="2000" dirty="0">
                <a:solidFill>
                  <a:srgbClr val="0070C0"/>
                </a:solidFill>
                <a:latin typeface="Century Gothic"/>
              </a:rPr>
              <a:t>		</a:t>
            </a:r>
          </a:p>
        </p:txBody>
      </p:sp>
    </p:spTree>
    <p:extLst>
      <p:ext uri="{BB962C8B-B14F-4D97-AF65-F5344CB8AC3E}">
        <p14:creationId xmlns:p14="http://schemas.microsoft.com/office/powerpoint/2010/main" val="455403914"/>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animEffect transition="in" filter="fade">
                                      <p:cBhvr>
                                        <p:cTn id="27" dur="500"/>
                                        <p:tgtEl>
                                          <p:spTgt spid="9">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10" end="10"/>
                                            </p:txEl>
                                          </p:spTgt>
                                        </p:tgtEl>
                                        <p:attrNameLst>
                                          <p:attrName>style.visibility</p:attrName>
                                        </p:attrNameLst>
                                      </p:cBhvr>
                                      <p:to>
                                        <p:strVal val="visible"/>
                                      </p:to>
                                    </p:set>
                                    <p:animEffect transition="in" filter="fade">
                                      <p:cBhvr>
                                        <p:cTn id="32" dur="500"/>
                                        <p:tgtEl>
                                          <p:spTgt spid="9">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11" end="11"/>
                                            </p:txEl>
                                          </p:spTgt>
                                        </p:tgtEl>
                                        <p:attrNameLst>
                                          <p:attrName>style.visibility</p:attrName>
                                        </p:attrNameLst>
                                      </p:cBhvr>
                                      <p:to>
                                        <p:strVal val="visible"/>
                                      </p:to>
                                    </p:set>
                                    <p:animEffect transition="in" filter="fade">
                                      <p:cBhvr>
                                        <p:cTn id="37" dur="500"/>
                                        <p:tgtEl>
                                          <p:spTgt spid="9">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12" end="12"/>
                                            </p:txEl>
                                          </p:spTgt>
                                        </p:tgtEl>
                                        <p:attrNameLst>
                                          <p:attrName>style.visibility</p:attrName>
                                        </p:attrNameLst>
                                      </p:cBhvr>
                                      <p:to>
                                        <p:strVal val="visible"/>
                                      </p:to>
                                    </p:set>
                                    <p:animEffect transition="in" filter="fade">
                                      <p:cBhvr>
                                        <p:cTn id="42" dur="500"/>
                                        <p:tgtEl>
                                          <p:spTgt spid="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C27FD2-A057-4058-B7AC-6EA013A190F3}"/>
              </a:ext>
            </a:extLst>
          </p:cNvPr>
          <p:cNvSpPr txBox="1">
            <a:spLocks/>
          </p:cNvSpPr>
          <p:nvPr/>
        </p:nvSpPr>
        <p:spPr>
          <a:xfrm>
            <a:off x="1826735" y="169028"/>
            <a:ext cx="8538530" cy="7271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a:ea typeface="+mj-ea"/>
                <a:cs typeface="Arial"/>
              </a:rPr>
              <a:t>Take A </a:t>
            </a:r>
            <a:r>
              <a:rPr lang="en-GB" sz="3200" b="1" dirty="0">
                <a:solidFill>
                  <a:srgbClr val="0070C0"/>
                </a:solidFill>
                <a:latin typeface="Century Gothic"/>
                <a:cs typeface="Arial"/>
              </a:rPr>
              <a:t>S</a:t>
            </a:r>
            <a:r>
              <a:rPr kumimoji="0" lang="en-GB" sz="3200" b="1" i="0" u="none" strike="noStrike" kern="1200" cap="none" spc="0" normalizeH="0" baseline="0" noProof="0" dirty="0" err="1">
                <a:ln>
                  <a:noFill/>
                </a:ln>
                <a:solidFill>
                  <a:srgbClr val="0070C0"/>
                </a:solidFill>
                <a:effectLst/>
                <a:uLnTx/>
                <a:uFillTx/>
                <a:latin typeface="Century Gothic"/>
                <a:ea typeface="+mj-ea"/>
                <a:cs typeface="Arial"/>
              </a:rPr>
              <a:t>econd</a:t>
            </a:r>
            <a:r>
              <a:rPr kumimoji="0" lang="en-GB" sz="3200" b="1" i="0" u="none" strike="noStrike" kern="1200" cap="none" spc="0" normalizeH="0" baseline="0" noProof="0" dirty="0">
                <a:ln>
                  <a:noFill/>
                </a:ln>
                <a:solidFill>
                  <a:srgbClr val="0070C0"/>
                </a:solidFill>
                <a:effectLst/>
                <a:uLnTx/>
                <a:uFillTx/>
                <a:latin typeface="Century Gothic"/>
                <a:ea typeface="+mj-ea"/>
                <a:cs typeface="Arial"/>
              </a:rPr>
              <a:t> </a:t>
            </a:r>
            <a:r>
              <a:rPr lang="en-GB" sz="3200" b="1" dirty="0">
                <a:solidFill>
                  <a:srgbClr val="0070C0"/>
                </a:solidFill>
                <a:latin typeface="Century Gothic"/>
                <a:cs typeface="Arial"/>
              </a:rPr>
              <a:t>A</a:t>
            </a:r>
            <a:r>
              <a:rPr kumimoji="0" lang="en-GB" sz="3200" b="1" i="0" u="none" strike="noStrike" kern="1200" cap="none" spc="0" normalizeH="0" baseline="0" noProof="0" dirty="0" err="1">
                <a:ln>
                  <a:noFill/>
                </a:ln>
                <a:solidFill>
                  <a:srgbClr val="0070C0"/>
                </a:solidFill>
                <a:effectLst/>
                <a:uLnTx/>
                <a:uFillTx/>
                <a:latin typeface="Century Gothic"/>
                <a:ea typeface="+mj-ea"/>
                <a:cs typeface="Arial"/>
              </a:rPr>
              <a:t>nd</a:t>
            </a:r>
            <a:r>
              <a:rPr kumimoji="0" lang="en-GB" sz="3200" b="1" i="0" u="none" strike="noStrike" kern="1200" cap="none" spc="0" normalizeH="0" baseline="0" noProof="0" dirty="0">
                <a:ln>
                  <a:noFill/>
                </a:ln>
                <a:solidFill>
                  <a:srgbClr val="0070C0"/>
                </a:solidFill>
                <a:effectLst/>
                <a:uLnTx/>
                <a:uFillTx/>
                <a:latin typeface="Century Gothic"/>
                <a:ea typeface="+mj-ea"/>
                <a:cs typeface="Arial"/>
              </a:rPr>
              <a:t> Think...</a:t>
            </a:r>
            <a:endPar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j-ea"/>
              <a:cs typeface="Arial" panose="020B0604020202020204" pitchFamily="34" charset="0"/>
            </a:endParaRPr>
          </a:p>
        </p:txBody>
      </p:sp>
      <p:pic>
        <p:nvPicPr>
          <p:cNvPr id="3" name="y2mate.so - Sexting_ Think Before You Share-LkmjbxErBVM-360p-1719928077">
            <a:hlinkClick r:id="" action="ppaction://media"/>
            <a:extLst>
              <a:ext uri="{FF2B5EF4-FFF2-40B4-BE49-F238E27FC236}">
                <a16:creationId xmlns:a16="http://schemas.microsoft.com/office/drawing/2014/main" id="{0EAA9A81-7ED1-9CC5-7D12-BDE0F01556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890953"/>
            <a:ext cx="10232292" cy="5711093"/>
          </a:xfrm>
          <a:prstGeom prst="rect">
            <a:avLst/>
          </a:prstGeom>
        </p:spPr>
      </p:pic>
    </p:spTree>
    <p:extLst>
      <p:ext uri="{BB962C8B-B14F-4D97-AF65-F5344CB8AC3E}">
        <p14:creationId xmlns:p14="http://schemas.microsoft.com/office/powerpoint/2010/main" val="1329763507"/>
      </p:ext>
    </p:extLst>
  </p:cSld>
  <p:clrMapOvr>
    <a:masterClrMapping/>
  </p:clrMapOvr>
  <mc:AlternateContent xmlns:mc="http://schemas.openxmlformats.org/markup-compatibility/2006" xmlns:p14="http://schemas.microsoft.com/office/powerpoint/2010/main">
    <mc:Choice Requires="p14">
      <p:transition p14:dur="0" advClick="0" advTm="143000"/>
    </mc:Choice>
    <mc:Fallback xmlns="">
      <p:transition advClick="0" advTm="14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9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6ECB28-6560-4047-887E-51ADA70F4374}"/>
              </a:ext>
            </a:extLst>
          </p:cNvPr>
          <p:cNvSpPr txBox="1"/>
          <p:nvPr/>
        </p:nvSpPr>
        <p:spPr>
          <a:xfrm>
            <a:off x="2167128" y="228158"/>
            <a:ext cx="77053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Arial" panose="020B0604020202020204" pitchFamily="34" charset="0"/>
              </a:rPr>
              <a:t>Recognising The </a:t>
            </a:r>
            <a:r>
              <a:rPr lang="en-GB" sz="3200" b="1" dirty="0">
                <a:solidFill>
                  <a:srgbClr val="0070C0"/>
                </a:solidFill>
                <a:latin typeface="Century Gothic" panose="020B0502020202020204" pitchFamily="34" charset="0"/>
                <a:cs typeface="Arial" panose="020B0604020202020204" pitchFamily="34" charset="0"/>
              </a:rPr>
              <a:t>S</a:t>
            </a:r>
            <a:r>
              <a:rPr kumimoji="0" lang="en-GB" sz="3200" b="1" i="0" u="none" strike="noStrike" kern="1200" cap="none" spc="0" normalizeH="0" baseline="0" noProof="0" dirty="0" err="1">
                <a:ln>
                  <a:noFill/>
                </a:ln>
                <a:solidFill>
                  <a:srgbClr val="0070C0"/>
                </a:solidFill>
                <a:effectLst/>
                <a:uLnTx/>
                <a:uFillTx/>
                <a:latin typeface="Century Gothic" panose="020B0502020202020204" pitchFamily="34" charset="0"/>
                <a:ea typeface="+mn-ea"/>
                <a:cs typeface="Arial" panose="020B0604020202020204" pitchFamily="34" charset="0"/>
              </a:rPr>
              <a:t>igns</a:t>
            </a:r>
            <a:r>
              <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Arial" panose="020B0604020202020204" pitchFamily="34" charset="0"/>
              </a:rPr>
              <a:t> Of </a:t>
            </a:r>
            <a:r>
              <a:rPr kumimoji="0" lang="en-GB" sz="3200" b="1" i="0" u="none" strike="noStrike" kern="1200" cap="none" spc="0" normalizeH="0" baseline="0" noProof="0" dirty="0" err="1">
                <a:ln>
                  <a:noFill/>
                </a:ln>
                <a:solidFill>
                  <a:srgbClr val="0070C0"/>
                </a:solidFill>
                <a:effectLst/>
                <a:uLnTx/>
                <a:uFillTx/>
                <a:latin typeface="Century Gothic" panose="020B0502020202020204" pitchFamily="34" charset="0"/>
                <a:ea typeface="+mn-ea"/>
                <a:cs typeface="Arial" panose="020B0604020202020204" pitchFamily="34" charset="0"/>
              </a:rPr>
              <a:t>Groomin</a:t>
            </a:r>
            <a:r>
              <a:rPr lang="en-GB" sz="3200" b="1" dirty="0">
                <a:solidFill>
                  <a:srgbClr val="0070C0"/>
                </a:solidFill>
                <a:latin typeface="Century Gothic" panose="020B0502020202020204" pitchFamily="34" charset="0"/>
                <a:cs typeface="Arial" panose="020B0604020202020204" pitchFamily="34" charset="0"/>
              </a:rPr>
              <a:t>g</a:t>
            </a:r>
            <a:endParaRPr kumimoji="0" lang="en-GB" sz="32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B306B5D-611A-4085-885E-CBA62DBF3FCC}"/>
              </a:ext>
            </a:extLst>
          </p:cNvPr>
          <p:cNvSpPr txBox="1"/>
          <p:nvPr/>
        </p:nvSpPr>
        <p:spPr>
          <a:xfrm>
            <a:off x="8023404" y="1932906"/>
            <a:ext cx="2756179" cy="646331"/>
          </a:xfrm>
          <a:prstGeom prst="rect">
            <a:avLst/>
          </a:prstGeom>
          <a:noFill/>
        </p:spPr>
        <p:txBody>
          <a:bodyPr wrap="square" lIns="91440" tIns="45720" rIns="91440" bIns="45720" rtlCol="0" anchor="t">
            <a:spAutoFit/>
          </a:bodyPr>
          <a:lstStyle/>
          <a:p>
            <a:pPr algn="ctr">
              <a:defRPr/>
            </a:pPr>
            <a:r>
              <a:rPr lang="en-GB" dirty="0">
                <a:solidFill>
                  <a:srgbClr val="0070C0"/>
                </a:solidFill>
                <a:latin typeface="Century Gothic"/>
                <a:cs typeface="Arial"/>
              </a:rPr>
              <a:t>Rise of Causing Anti-Social Behaviour </a:t>
            </a:r>
            <a:endParaRPr lang="en-GB" sz="1800" i="0" u="none" strike="noStrike" kern="1200" cap="none" spc="0" normalizeH="0" baseline="0" noProof="0" dirty="0">
              <a:ln>
                <a:noFill/>
              </a:ln>
              <a:solidFill>
                <a:srgbClr val="0070C0"/>
              </a:solidFill>
              <a:effectLst/>
              <a:uLnTx/>
              <a:uFillTx/>
              <a:latin typeface="Century Gothic" panose="020B0502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E7C2A76-8A0E-4DCE-B7AC-25782C9BB776}"/>
              </a:ext>
            </a:extLst>
          </p:cNvPr>
          <p:cNvSpPr txBox="1"/>
          <p:nvPr/>
        </p:nvSpPr>
        <p:spPr>
          <a:xfrm>
            <a:off x="567154" y="1932906"/>
            <a:ext cx="3601444" cy="646331"/>
          </a:xfrm>
          <a:prstGeom prst="rect">
            <a:avLst/>
          </a:prstGeom>
          <a:solidFill>
            <a:srgbClr val="F3F3F1">
              <a:alpha val="50000"/>
            </a:srgbClr>
          </a:solidFill>
          <a:effectLst>
            <a:softEdge rad="38100"/>
          </a:effectLst>
        </p:spPr>
        <p:txBody>
          <a:bodyPr wrap="square" lIns="91440" tIns="45720" rIns="91440" bIns="45720" rtlCol="0" anchor="t">
            <a:spAutoFit/>
          </a:bodyPr>
          <a:lstStyle/>
          <a:p>
            <a:pPr algn="ctr">
              <a:defRPr/>
            </a:pPr>
            <a:r>
              <a:rPr lang="en-GB" dirty="0">
                <a:solidFill>
                  <a:srgbClr val="0070C0"/>
                </a:solidFill>
                <a:latin typeface="Century Gothic"/>
                <a:cs typeface="Arial"/>
              </a:rPr>
              <a:t>Change In Behaviour </a:t>
            </a:r>
          </a:p>
          <a:p>
            <a:pPr algn="ctr">
              <a:defRPr/>
            </a:pPr>
            <a:r>
              <a:rPr lang="en-GB" dirty="0">
                <a:solidFill>
                  <a:srgbClr val="0070C0"/>
                </a:solidFill>
                <a:latin typeface="Century Gothic"/>
                <a:cs typeface="Arial"/>
              </a:rPr>
              <a:t>Withdrawn to Confident ?</a:t>
            </a:r>
            <a:endParaRPr lang="en-GB" dirty="0">
              <a:solidFill>
                <a:srgbClr val="0070C0"/>
              </a:solidFill>
              <a:latin typeface="Century Gothic" panose="020B0502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E17B388-4457-4B75-9306-EBC9A76632B2}"/>
              </a:ext>
            </a:extLst>
          </p:cNvPr>
          <p:cNvSpPr txBox="1"/>
          <p:nvPr/>
        </p:nvSpPr>
        <p:spPr>
          <a:xfrm>
            <a:off x="3045308" y="4974992"/>
            <a:ext cx="5640636" cy="923330"/>
          </a:xfrm>
          <a:prstGeom prst="rect">
            <a:avLst/>
          </a:prstGeom>
          <a:noFill/>
        </p:spPr>
        <p:txBody>
          <a:bodyPr wrap="square" lIns="91440" tIns="45720" rIns="91440" bIns="45720" rtlCol="0" anchor="t">
            <a:spAutoFit/>
          </a:bodyPr>
          <a:lstStyle/>
          <a:p>
            <a:pPr algn="ctr">
              <a:defRPr/>
            </a:pPr>
            <a:r>
              <a:rPr lang="en-GB" dirty="0">
                <a:solidFill>
                  <a:srgbClr val="0070C0"/>
                </a:solidFill>
                <a:latin typeface="Century Gothic"/>
                <a:cs typeface="Arial"/>
              </a:rPr>
              <a:t>Possession of rubber bands/ lighters or debits cards, losing their phone and given a friends old/new phone.</a:t>
            </a:r>
            <a:endParaRPr lang="en-US" dirty="0"/>
          </a:p>
        </p:txBody>
      </p:sp>
      <p:sp>
        <p:nvSpPr>
          <p:cNvPr id="7" name="TextBox 6">
            <a:extLst>
              <a:ext uri="{FF2B5EF4-FFF2-40B4-BE49-F238E27FC236}">
                <a16:creationId xmlns:a16="http://schemas.microsoft.com/office/drawing/2014/main" id="{27869AB9-5ADA-4862-A236-84BFA6386C67}"/>
              </a:ext>
            </a:extLst>
          </p:cNvPr>
          <p:cNvSpPr txBox="1"/>
          <p:nvPr/>
        </p:nvSpPr>
        <p:spPr>
          <a:xfrm>
            <a:off x="8229360" y="2779564"/>
            <a:ext cx="2450592" cy="646331"/>
          </a:xfrm>
          <a:prstGeom prst="rect">
            <a:avLst/>
          </a:prstGeom>
          <a:noFill/>
        </p:spPr>
        <p:txBody>
          <a:bodyPr wrap="square" lIns="91440" tIns="45720" rIns="91440" bIns="45720" rtlCol="0" anchor="t">
            <a:spAutoFit/>
          </a:bodyPr>
          <a:lstStyle/>
          <a:p>
            <a:pPr algn="ctr">
              <a:defRPr/>
            </a:pPr>
            <a:r>
              <a:rPr lang="en-GB" dirty="0">
                <a:solidFill>
                  <a:srgbClr val="0070C0"/>
                </a:solidFill>
                <a:latin typeface="Century Gothic"/>
                <a:cs typeface="Arial"/>
              </a:rPr>
              <a:t>Sudden Interest in Drill Music</a:t>
            </a:r>
            <a:endParaRPr lang="en-GB" sz="1800" i="0" u="none" strike="noStrike" kern="1200" cap="none" spc="0" normalizeH="0" baseline="0" noProof="0" dirty="0">
              <a:ln>
                <a:noFill/>
              </a:ln>
              <a:solidFill>
                <a:srgbClr val="0070C0"/>
              </a:solidFill>
              <a:effectLst/>
              <a:uLnTx/>
              <a:uFillTx/>
              <a:latin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230280D-8B94-4E30-823E-A3CCE355E981}"/>
              </a:ext>
            </a:extLst>
          </p:cNvPr>
          <p:cNvSpPr txBox="1"/>
          <p:nvPr/>
        </p:nvSpPr>
        <p:spPr>
          <a:xfrm>
            <a:off x="946994" y="2939054"/>
            <a:ext cx="2841764" cy="646331"/>
          </a:xfrm>
          <a:prstGeom prst="rect">
            <a:avLst/>
          </a:prstGeom>
          <a:solidFill>
            <a:srgbClr val="F3F3F1">
              <a:alpha val="50000"/>
            </a:srgbClr>
          </a:solidFill>
          <a:effectLst>
            <a:softEdge rad="38100"/>
          </a:effectLst>
        </p:spPr>
        <p:txBody>
          <a:bodyPr wrap="square" lIns="91440" tIns="45720" rIns="91440" bIns="45720" rtlCol="0" anchor="t">
            <a:spAutoFit/>
          </a:bodyPr>
          <a:lstStyle/>
          <a:p>
            <a:pPr algn="ctr">
              <a:defRPr/>
            </a:pPr>
            <a:r>
              <a:rPr lang="en-GB" dirty="0">
                <a:solidFill>
                  <a:srgbClr val="0070C0"/>
                </a:solidFill>
                <a:latin typeface="Century Gothic"/>
                <a:cs typeface="Arial"/>
              </a:rPr>
              <a:t>Change of friendship Groups </a:t>
            </a:r>
            <a:endParaRPr lang="en-GB" sz="1800" i="0" u="none" strike="noStrike" kern="1200" cap="none" spc="0" normalizeH="0" baseline="0" noProof="0" dirty="0">
              <a:ln>
                <a:noFill/>
              </a:ln>
              <a:solidFill>
                <a:srgbClr val="0070C0"/>
              </a:solidFill>
              <a:effectLst/>
              <a:uLnTx/>
              <a:uFillTx/>
              <a:latin typeface="Century Gothic" panose="020B0502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A915BE1-96E7-4012-9BC2-5E060F1BFAB1}"/>
              </a:ext>
            </a:extLst>
          </p:cNvPr>
          <p:cNvSpPr txBox="1"/>
          <p:nvPr/>
        </p:nvSpPr>
        <p:spPr>
          <a:xfrm>
            <a:off x="8340080" y="3510932"/>
            <a:ext cx="2548128" cy="646331"/>
          </a:xfrm>
          <a:prstGeom prst="rect">
            <a:avLst/>
          </a:prstGeom>
          <a:noFill/>
        </p:spPr>
        <p:txBody>
          <a:bodyPr wrap="square" lIns="91440" tIns="45720" rIns="91440" bIns="45720" rtlCol="0" anchor="t">
            <a:spAutoFit/>
          </a:bodyPr>
          <a:lstStyle/>
          <a:p>
            <a:pPr algn="ctr">
              <a:defRPr/>
            </a:pPr>
            <a:r>
              <a:rPr lang="en-GB" dirty="0">
                <a:solidFill>
                  <a:srgbClr val="0070C0"/>
                </a:solidFill>
                <a:latin typeface="Century Gothic"/>
                <a:cs typeface="Arial"/>
              </a:rPr>
              <a:t>Doubling up on clothing </a:t>
            </a:r>
            <a:endParaRPr lang="en-GB" sz="1800" i="0" u="none" strike="noStrike" kern="1200" cap="none" spc="0" normalizeH="0" baseline="0" noProof="0" dirty="0">
              <a:ln>
                <a:noFill/>
              </a:ln>
              <a:solidFill>
                <a:srgbClr val="0070C0"/>
              </a:solidFill>
              <a:effectLst/>
              <a:uLnTx/>
              <a:uFillTx/>
              <a:latin typeface="Century Gothic" panose="020B0502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E051460-E4B1-44EE-872A-40C969DDD863}"/>
              </a:ext>
            </a:extLst>
          </p:cNvPr>
          <p:cNvSpPr txBox="1"/>
          <p:nvPr/>
        </p:nvSpPr>
        <p:spPr>
          <a:xfrm>
            <a:off x="466371" y="3838769"/>
            <a:ext cx="4175149" cy="369332"/>
          </a:xfrm>
          <a:prstGeom prst="rect">
            <a:avLst/>
          </a:prstGeom>
          <a:solidFill>
            <a:srgbClr val="F3F3F1">
              <a:alpha val="50000"/>
            </a:srgbClr>
          </a:solidFill>
          <a:effectLst>
            <a:softEdge rad="38100"/>
          </a:effectLst>
        </p:spPr>
        <p:txBody>
          <a:bodyPr wrap="square" lIns="91440" tIns="45720" rIns="91440" bIns="45720" rtlCol="0" anchor="t">
            <a:spAutoFit/>
          </a:bodyPr>
          <a:lstStyle/>
          <a:p>
            <a:pPr algn="ctr">
              <a:defRPr/>
            </a:pPr>
            <a:r>
              <a:rPr lang="en-GB" dirty="0">
                <a:solidFill>
                  <a:srgbClr val="0070C0"/>
                </a:solidFill>
                <a:latin typeface="Century Gothic"/>
                <a:cs typeface="Arial"/>
              </a:rPr>
              <a:t>Withdrawn from normal activities </a:t>
            </a:r>
            <a:endParaRPr lang="en-GB" sz="1800" i="0" u="none" strike="noStrike" kern="1200" cap="none" spc="0" normalizeH="0" baseline="0" noProof="0" dirty="0">
              <a:ln>
                <a:noFill/>
              </a:ln>
              <a:solidFill>
                <a:srgbClr val="0070C0"/>
              </a:solidFill>
              <a:effectLst/>
              <a:uLnTx/>
              <a:uFillTx/>
              <a:latin typeface="Century Gothic" panose="020B0502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1994A905-A909-46F1-89DB-853F9FA6F9E3}"/>
              </a:ext>
            </a:extLst>
          </p:cNvPr>
          <p:cNvPicPr>
            <a:picLocks noChangeAspect="1"/>
          </p:cNvPicPr>
          <p:nvPr/>
        </p:nvPicPr>
        <p:blipFill rotWithShape="1">
          <a:blip r:embed="rId3"/>
          <a:srcRect b="9415"/>
          <a:stretch/>
        </p:blipFill>
        <p:spPr>
          <a:xfrm>
            <a:off x="4770953" y="2056918"/>
            <a:ext cx="2915905" cy="2405329"/>
          </a:xfrm>
          <a:prstGeom prst="rect">
            <a:avLst/>
          </a:prstGeom>
        </p:spPr>
      </p:pic>
      <p:sp>
        <p:nvSpPr>
          <p:cNvPr id="14" name="TextBox 13">
            <a:extLst>
              <a:ext uri="{FF2B5EF4-FFF2-40B4-BE49-F238E27FC236}">
                <a16:creationId xmlns:a16="http://schemas.microsoft.com/office/drawing/2014/main" id="{5A6DCDF5-FCDD-43B6-81C7-375A3773B1FA}"/>
              </a:ext>
            </a:extLst>
          </p:cNvPr>
          <p:cNvSpPr txBox="1"/>
          <p:nvPr/>
        </p:nvSpPr>
        <p:spPr>
          <a:xfrm>
            <a:off x="149536" y="5826694"/>
            <a:ext cx="11892923" cy="646331"/>
          </a:xfrm>
          <a:prstGeom prst="rect">
            <a:avLst/>
          </a:prstGeom>
          <a:solidFill>
            <a:srgbClr val="F3F3F1">
              <a:alpha val="50000"/>
            </a:srgbClr>
          </a:solidFill>
          <a:effectLst>
            <a:softEdge rad="381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Arial" panose="020B0604020202020204" pitchFamily="34" charset="0"/>
              </a:rPr>
              <a:t>Please don’t worry straight</a:t>
            </a:r>
            <a:r>
              <a:rPr kumimoji="0" lang="en-GB" sz="1800" b="1" i="0" u="none" strike="noStrike" kern="1200" cap="none" spc="0" normalizeH="0" noProof="0" dirty="0">
                <a:ln>
                  <a:noFill/>
                </a:ln>
                <a:solidFill>
                  <a:srgbClr val="0070C0"/>
                </a:solidFill>
                <a:effectLst/>
                <a:uLnTx/>
                <a:uFillTx/>
                <a:latin typeface="Century Gothic" panose="020B0502020202020204" pitchFamily="34" charset="0"/>
                <a:ea typeface="+mn-ea"/>
                <a:cs typeface="Arial" panose="020B0604020202020204" pitchFamily="34" charset="0"/>
              </a:rPr>
              <a:t> away if you see any of these signs</a:t>
            </a:r>
            <a:r>
              <a:rPr lang="en-GB" b="1" dirty="0">
                <a:solidFill>
                  <a:srgbClr val="0070C0"/>
                </a:solidFill>
                <a:latin typeface="Century Gothic" panose="020B0502020202020204" pitchFamily="34" charset="0"/>
                <a:cs typeface="Arial" panose="020B0604020202020204" pitchFamily="34" charset="0"/>
              </a:rPr>
              <a:t>. Talk</a:t>
            </a:r>
            <a:r>
              <a:rPr kumimoji="0" lang="en-GB" sz="1800" b="1" i="0" u="none" strike="noStrike" kern="1200" cap="none" spc="0" normalizeH="0" noProof="0" dirty="0">
                <a:ln>
                  <a:noFill/>
                </a:ln>
                <a:solidFill>
                  <a:srgbClr val="0070C0"/>
                </a:solidFill>
                <a:effectLst/>
                <a:uLnTx/>
                <a:uFillTx/>
                <a:latin typeface="Century Gothic" panose="020B0502020202020204" pitchFamily="34" charset="0"/>
                <a:ea typeface="+mn-ea"/>
                <a:cs typeface="Arial" panose="020B0604020202020204" pitchFamily="34" charset="0"/>
              </a:rPr>
              <a:t> to your young person, and if you are still concerned speak to a professional. This could be someone from school or the police.</a:t>
            </a:r>
            <a:endParaRPr kumimoji="0" lang="en-GB" sz="1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62CAFECF-A4A9-5BF0-04DE-C1FE063C61AC}"/>
              </a:ext>
            </a:extLst>
          </p:cNvPr>
          <p:cNvSpPr txBox="1"/>
          <p:nvPr/>
        </p:nvSpPr>
        <p:spPr>
          <a:xfrm>
            <a:off x="589024" y="4463849"/>
            <a:ext cx="39193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1"/>
                </a:solidFill>
                <a:latin typeface="Century Gothic"/>
                <a:ea typeface="Calibri"/>
                <a:cs typeface="Calibri"/>
              </a:rPr>
              <a:t>Sudden hate for police/ authority</a:t>
            </a:r>
            <a:r>
              <a:rPr lang="en-US" dirty="0">
                <a:solidFill>
                  <a:schemeClr val="accent5"/>
                </a:solidFill>
                <a:latin typeface="Century Gothic"/>
                <a:ea typeface="Calibri"/>
                <a:cs typeface="Calibri"/>
              </a:rPr>
              <a:t> </a:t>
            </a:r>
            <a:endParaRPr lang="en-US" dirty="0">
              <a:solidFill>
                <a:schemeClr val="accent5"/>
              </a:solidFill>
              <a:latin typeface="Century Gothic"/>
            </a:endParaRPr>
          </a:p>
        </p:txBody>
      </p:sp>
      <p:sp>
        <p:nvSpPr>
          <p:cNvPr id="12" name="TextBox 11">
            <a:extLst>
              <a:ext uri="{FF2B5EF4-FFF2-40B4-BE49-F238E27FC236}">
                <a16:creationId xmlns:a16="http://schemas.microsoft.com/office/drawing/2014/main" id="{DCC5FD5A-B02F-AD68-5EE1-6170E98690F9}"/>
              </a:ext>
            </a:extLst>
          </p:cNvPr>
          <p:cNvSpPr txBox="1"/>
          <p:nvPr/>
        </p:nvSpPr>
        <p:spPr>
          <a:xfrm>
            <a:off x="8095451" y="4317752"/>
            <a:ext cx="35340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1"/>
                </a:solidFill>
                <a:latin typeface="Century Gothic"/>
                <a:ea typeface="Calibri"/>
                <a:cs typeface="Calibri"/>
              </a:rPr>
              <a:t>Unexplained absences found in areas away from home.</a:t>
            </a:r>
            <a:endParaRPr lang="en-US" dirty="0">
              <a:solidFill>
                <a:schemeClr val="accent1"/>
              </a:solidFill>
              <a:latin typeface="Century Gothic"/>
            </a:endParaRPr>
          </a:p>
        </p:txBody>
      </p:sp>
      <p:sp>
        <p:nvSpPr>
          <p:cNvPr id="15" name="TextBox 14">
            <a:extLst>
              <a:ext uri="{FF2B5EF4-FFF2-40B4-BE49-F238E27FC236}">
                <a16:creationId xmlns:a16="http://schemas.microsoft.com/office/drawing/2014/main" id="{4B893669-127A-345F-2231-FC95E21DFB48}"/>
              </a:ext>
            </a:extLst>
          </p:cNvPr>
          <p:cNvSpPr txBox="1"/>
          <p:nvPr/>
        </p:nvSpPr>
        <p:spPr>
          <a:xfrm>
            <a:off x="2085881" y="876867"/>
            <a:ext cx="83435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accent1"/>
                </a:solidFill>
                <a:latin typeface="Century Gothic"/>
                <a:ea typeface="Calibri"/>
                <a:cs typeface="Calibri"/>
              </a:rPr>
              <a:t>A Child Won't tell </a:t>
            </a:r>
            <a:r>
              <a:rPr lang="en-US">
                <a:solidFill>
                  <a:schemeClr val="accent1"/>
                </a:solidFill>
                <a:latin typeface="Century Gothic"/>
                <a:ea typeface="Calibri"/>
                <a:cs typeface="Calibri"/>
              </a:rPr>
              <a:t>you,</a:t>
            </a:r>
            <a:r>
              <a:rPr lang="en-US" dirty="0">
                <a:solidFill>
                  <a:schemeClr val="accent1"/>
                </a:solidFill>
                <a:latin typeface="Century Gothic"/>
                <a:ea typeface="Calibri"/>
                <a:cs typeface="Calibri"/>
              </a:rPr>
              <a:t> but their </a:t>
            </a:r>
            <a:r>
              <a:rPr lang="en-US" err="1">
                <a:solidFill>
                  <a:schemeClr val="accent1"/>
                </a:solidFill>
                <a:latin typeface="Century Gothic"/>
                <a:ea typeface="Calibri"/>
                <a:cs typeface="Calibri"/>
              </a:rPr>
              <a:t>behaviour</a:t>
            </a:r>
            <a:r>
              <a:rPr lang="en-US" dirty="0">
                <a:solidFill>
                  <a:schemeClr val="accent1"/>
                </a:solidFill>
                <a:latin typeface="Century Gothic"/>
                <a:ea typeface="Calibri"/>
                <a:cs typeface="Calibri"/>
              </a:rPr>
              <a:t> will </a:t>
            </a:r>
            <a:endParaRPr lang="en-US" dirty="0">
              <a:solidFill>
                <a:schemeClr val="accent1"/>
              </a:solidFill>
              <a:latin typeface="Century Gothic"/>
            </a:endParaRPr>
          </a:p>
        </p:txBody>
      </p:sp>
    </p:spTree>
    <p:extLst>
      <p:ext uri="{BB962C8B-B14F-4D97-AF65-F5344CB8AC3E}">
        <p14:creationId xmlns:p14="http://schemas.microsoft.com/office/powerpoint/2010/main" val="4044252206"/>
      </p:ext>
    </p:extLst>
  </p:cSld>
  <p:clrMapOvr>
    <a:masterClrMapping/>
  </p:clrMapOvr>
  <p:transition spd="slow" advClick="0" advTm="67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8" grpId="0" animBg="1"/>
      <p:bldP spid="9" grpId="0"/>
      <p:bldP spid="10" grpId="0" animBg="1"/>
      <p:bldP spid="14" grpId="0" animBg="1"/>
    </p:bldLst>
  </p:timing>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FD9FB5-5A1F-431E-970B-BFBE9A4F828B}"/>
              </a:ext>
            </a:extLst>
          </p:cNvPr>
          <p:cNvSpPr txBox="1">
            <a:spLocks/>
          </p:cNvSpPr>
          <p:nvPr/>
        </p:nvSpPr>
        <p:spPr>
          <a:xfrm>
            <a:off x="1790271" y="190266"/>
            <a:ext cx="8611457" cy="5398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entury Gothic"/>
                <a:ea typeface="+mj-ea"/>
                <a:cs typeface="+mj-cs"/>
              </a:rPr>
              <a:t>Are You Really Listening?</a:t>
            </a:r>
            <a:endParaRPr kumimoji="0" lang="en-GB" sz="3200" b="0" i="0" u="none" strike="noStrike" kern="1200" cap="none" spc="0" normalizeH="0" baseline="0" noProof="0" dirty="0">
              <a:ln>
                <a:noFill/>
              </a:ln>
              <a:solidFill>
                <a:srgbClr val="0070C0"/>
              </a:solidFill>
              <a:effectLst/>
              <a:uLnTx/>
              <a:uFillTx/>
              <a:latin typeface="Century Gothic" panose="020B0502020202020204" pitchFamily="34" charset="0"/>
              <a:ea typeface="+mj-ea"/>
              <a:cs typeface="+mj-cs"/>
            </a:endParaRPr>
          </a:p>
        </p:txBody>
      </p:sp>
      <p:pic>
        <p:nvPicPr>
          <p:cNvPr id="2" name="Are You Listening_">
            <a:hlinkClick r:id="" action="ppaction://media"/>
            <a:extLst>
              <a:ext uri="{FF2B5EF4-FFF2-40B4-BE49-F238E27FC236}">
                <a16:creationId xmlns:a16="http://schemas.microsoft.com/office/drawing/2014/main" id="{85EE8578-E9FF-7033-FF62-643E3DD280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716220"/>
            <a:ext cx="10311809" cy="5753396"/>
          </a:xfrm>
          <a:prstGeom prst="rect">
            <a:avLst/>
          </a:prstGeom>
        </p:spPr>
      </p:pic>
    </p:spTree>
    <p:extLst>
      <p:ext uri="{BB962C8B-B14F-4D97-AF65-F5344CB8AC3E}">
        <p14:creationId xmlns:p14="http://schemas.microsoft.com/office/powerpoint/2010/main" val="479079846"/>
      </p:ext>
    </p:extLst>
  </p:cSld>
  <p:clrMapOvr>
    <a:masterClrMapping/>
  </p:clrMapOvr>
  <mc:AlternateContent xmlns:mc="http://schemas.openxmlformats.org/markup-compatibility/2006" xmlns:p14="http://schemas.microsoft.com/office/powerpoint/2010/main">
    <mc:Choice Requires="p14">
      <p:transition p14:dur="0" advTm="185000"/>
    </mc:Choice>
    <mc:Fallback xmlns="">
      <p:transition advTm="18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1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B703CE-4623-41FF-A980-3F77FDD75281}"/>
              </a:ext>
            </a:extLst>
          </p:cNvPr>
          <p:cNvSpPr>
            <a:spLocks noGrp="1"/>
          </p:cNvSpPr>
          <p:nvPr>
            <p:ph sz="quarter" idx="13"/>
          </p:nvPr>
        </p:nvSpPr>
        <p:spPr>
          <a:xfrm>
            <a:off x="1905000" y="1676399"/>
            <a:ext cx="9719398" cy="5042807"/>
          </a:xfrm>
        </p:spPr>
        <p:txBody>
          <a:bodyPr>
            <a:normAutofit fontScale="92500" lnSpcReduction="10000"/>
          </a:bodyPr>
          <a:lstStyle/>
          <a:p>
            <a:r>
              <a:rPr lang="en-GB" dirty="0"/>
              <a:t>Many drugs are often packaged in packs that are very child appealing. Look at some of the images below, did you know that these are THC (Cannabis products)?</a:t>
            </a:r>
          </a:p>
          <a:p>
            <a:endParaRPr lang="en-GB" dirty="0"/>
          </a:p>
          <a:p>
            <a:endParaRPr lang="en-GB" dirty="0"/>
          </a:p>
          <a:p>
            <a:endParaRPr lang="en-GB" dirty="0"/>
          </a:p>
          <a:p>
            <a:endParaRPr lang="en-GB" dirty="0"/>
          </a:p>
          <a:p>
            <a:r>
              <a:rPr lang="en-GB" dirty="0"/>
              <a:t>If you find out your child is using a substance please don’t panic. Talk to them about it and ask what they are using. Here is a link from Young Minds about having conversations with your children about drugs. You can also contact UTURN for advice and guidance.</a:t>
            </a:r>
          </a:p>
          <a:p>
            <a:r>
              <a:rPr lang="en-GB" dirty="0">
                <a:hlinkClick r:id="rId4"/>
              </a:rPr>
              <a:t>Drugs &amp; Alcohol | Mental Health | Guide For Parents | </a:t>
            </a:r>
            <a:r>
              <a:rPr lang="en-GB" dirty="0" err="1">
                <a:hlinkClick r:id="rId4"/>
              </a:rPr>
              <a:t>YoungMinds</a:t>
            </a:r>
            <a:endParaRPr lang="en-GB" dirty="0"/>
          </a:p>
        </p:txBody>
      </p:sp>
      <p:sp>
        <p:nvSpPr>
          <p:cNvPr id="3" name="Text Placeholder 2">
            <a:extLst>
              <a:ext uri="{FF2B5EF4-FFF2-40B4-BE49-F238E27FC236}">
                <a16:creationId xmlns:a16="http://schemas.microsoft.com/office/drawing/2014/main" id="{E9D19298-2823-48F5-8A0A-57FB1482CF12}"/>
              </a:ext>
            </a:extLst>
          </p:cNvPr>
          <p:cNvSpPr>
            <a:spLocks noGrp="1"/>
          </p:cNvSpPr>
          <p:nvPr>
            <p:ph type="body" sz="quarter" idx="10"/>
          </p:nvPr>
        </p:nvSpPr>
        <p:spPr/>
        <p:txBody>
          <a:bodyPr>
            <a:normAutofit fontScale="85000" lnSpcReduction="20000"/>
          </a:bodyPr>
          <a:lstStyle/>
          <a:p>
            <a:r>
              <a:rPr lang="en-GB" dirty="0"/>
              <a:t>Drugs and Alcohol – Do you know if your child is using substances? Do you know what they are?</a:t>
            </a:r>
          </a:p>
        </p:txBody>
      </p:sp>
      <p:pic>
        <p:nvPicPr>
          <p:cNvPr id="4" name="Picture 3">
            <a:extLst>
              <a:ext uri="{FF2B5EF4-FFF2-40B4-BE49-F238E27FC236}">
                <a16:creationId xmlns:a16="http://schemas.microsoft.com/office/drawing/2014/main" id="{63F3F2D5-1D05-41E7-AE18-F697596F5473}"/>
              </a:ext>
            </a:extLst>
          </p:cNvPr>
          <p:cNvPicPr>
            <a:picLocks noChangeAspect="1"/>
          </p:cNvPicPr>
          <p:nvPr/>
        </p:nvPicPr>
        <p:blipFill>
          <a:blip r:embed="rId5"/>
          <a:stretch>
            <a:fillRect/>
          </a:stretch>
        </p:blipFill>
        <p:spPr>
          <a:xfrm>
            <a:off x="1544610" y="2690818"/>
            <a:ext cx="1871979" cy="1669262"/>
          </a:xfrm>
          <a:prstGeom prst="roundRect">
            <a:avLst/>
          </a:prstGeom>
        </p:spPr>
      </p:pic>
      <p:pic>
        <p:nvPicPr>
          <p:cNvPr id="5" name="Picture 4">
            <a:extLst>
              <a:ext uri="{FF2B5EF4-FFF2-40B4-BE49-F238E27FC236}">
                <a16:creationId xmlns:a16="http://schemas.microsoft.com/office/drawing/2014/main" id="{2ECCA334-5CFF-429A-8DA1-303BFC47A730}"/>
              </a:ext>
            </a:extLst>
          </p:cNvPr>
          <p:cNvPicPr>
            <a:picLocks noChangeAspect="1"/>
          </p:cNvPicPr>
          <p:nvPr/>
        </p:nvPicPr>
        <p:blipFill>
          <a:blip r:embed="rId6"/>
          <a:stretch>
            <a:fillRect/>
          </a:stretch>
        </p:blipFill>
        <p:spPr>
          <a:xfrm>
            <a:off x="4021794" y="2772460"/>
            <a:ext cx="1810669" cy="1669261"/>
          </a:xfrm>
          <a:prstGeom prst="roundRect">
            <a:avLst/>
          </a:prstGeom>
        </p:spPr>
      </p:pic>
      <p:pic>
        <p:nvPicPr>
          <p:cNvPr id="6" name="Picture 5">
            <a:extLst>
              <a:ext uri="{FF2B5EF4-FFF2-40B4-BE49-F238E27FC236}">
                <a16:creationId xmlns:a16="http://schemas.microsoft.com/office/drawing/2014/main" id="{2D29408F-6526-44E6-A57F-D2B1682BBF19}"/>
              </a:ext>
            </a:extLst>
          </p:cNvPr>
          <p:cNvPicPr>
            <a:picLocks noChangeAspect="1"/>
          </p:cNvPicPr>
          <p:nvPr/>
        </p:nvPicPr>
        <p:blipFill>
          <a:blip r:embed="rId7"/>
          <a:stretch>
            <a:fillRect/>
          </a:stretch>
        </p:blipFill>
        <p:spPr>
          <a:xfrm>
            <a:off x="6214222" y="2690817"/>
            <a:ext cx="2145978" cy="1750904"/>
          </a:xfrm>
          <a:prstGeom prst="rect">
            <a:avLst/>
          </a:prstGeom>
        </p:spPr>
      </p:pic>
      <p:pic>
        <p:nvPicPr>
          <p:cNvPr id="7" name="Picture 6">
            <a:extLst>
              <a:ext uri="{FF2B5EF4-FFF2-40B4-BE49-F238E27FC236}">
                <a16:creationId xmlns:a16="http://schemas.microsoft.com/office/drawing/2014/main" id="{936BDE45-2E03-4A38-8631-CF47CA89ACE7}"/>
              </a:ext>
            </a:extLst>
          </p:cNvPr>
          <p:cNvPicPr>
            <a:picLocks noChangeAspect="1"/>
          </p:cNvPicPr>
          <p:nvPr/>
        </p:nvPicPr>
        <p:blipFill>
          <a:blip r:embed="rId8"/>
          <a:stretch>
            <a:fillRect/>
          </a:stretch>
        </p:blipFill>
        <p:spPr>
          <a:xfrm>
            <a:off x="8741959" y="2690817"/>
            <a:ext cx="2067973" cy="1669263"/>
          </a:xfrm>
          <a:prstGeom prst="rect">
            <a:avLst/>
          </a:prstGeom>
        </p:spPr>
      </p:pic>
    </p:spTree>
    <p:extLst>
      <p:ext uri="{BB962C8B-B14F-4D97-AF65-F5344CB8AC3E}">
        <p14:creationId xmlns:p14="http://schemas.microsoft.com/office/powerpoint/2010/main" val="15684862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6B4B9A-0ADC-42E6-8ACC-F7A8DF40736C}"/>
              </a:ext>
            </a:extLst>
          </p:cNvPr>
          <p:cNvPicPr>
            <a:picLocks noChangeAspect="1"/>
          </p:cNvPicPr>
          <p:nvPr/>
        </p:nvPicPr>
        <p:blipFill rotWithShape="1">
          <a:blip r:embed="rId2">
            <a:extLst>
              <a:ext uri="{28A0092B-C50C-407E-A947-70E740481C1C}">
                <a14:useLocalDpi xmlns:a14="http://schemas.microsoft.com/office/drawing/2010/main" val="0"/>
              </a:ext>
            </a:extLst>
          </a:blip>
          <a:srcRect l="4388" r="13021"/>
          <a:stretch/>
        </p:blipFill>
        <p:spPr>
          <a:xfrm>
            <a:off x="4289060" y="1190871"/>
            <a:ext cx="3554413" cy="1225550"/>
          </a:xfrm>
          <a:prstGeom prst="rect">
            <a:avLst/>
          </a:prstGeom>
        </p:spPr>
      </p:pic>
      <p:pic>
        <p:nvPicPr>
          <p:cNvPr id="5" name="Picture 4">
            <a:extLst>
              <a:ext uri="{FF2B5EF4-FFF2-40B4-BE49-F238E27FC236}">
                <a16:creationId xmlns:a16="http://schemas.microsoft.com/office/drawing/2014/main" id="{AA6E784C-D0FB-4B2F-8B63-42F1BF4609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761"/>
          <a:stretch/>
        </p:blipFill>
        <p:spPr>
          <a:xfrm>
            <a:off x="10115665" y="2113911"/>
            <a:ext cx="1382713" cy="641235"/>
          </a:xfrm>
          <a:prstGeom prst="rect">
            <a:avLst/>
          </a:prstGeom>
        </p:spPr>
      </p:pic>
      <p:pic>
        <p:nvPicPr>
          <p:cNvPr id="6" name="Picture 5">
            <a:extLst>
              <a:ext uri="{FF2B5EF4-FFF2-40B4-BE49-F238E27FC236}">
                <a16:creationId xmlns:a16="http://schemas.microsoft.com/office/drawing/2014/main" id="{F0C362C9-0C19-4343-B7FE-8F692C74CC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073" y="3543379"/>
            <a:ext cx="2012075" cy="1453037"/>
          </a:xfrm>
          <a:prstGeom prst="rect">
            <a:avLst/>
          </a:prstGeom>
        </p:spPr>
      </p:pic>
      <p:pic>
        <p:nvPicPr>
          <p:cNvPr id="7" name="Picture 6">
            <a:extLst>
              <a:ext uri="{FF2B5EF4-FFF2-40B4-BE49-F238E27FC236}">
                <a16:creationId xmlns:a16="http://schemas.microsoft.com/office/drawing/2014/main" id="{16F705EB-4EBA-49E1-9999-4504EF377E33}"/>
              </a:ext>
            </a:extLst>
          </p:cNvPr>
          <p:cNvPicPr>
            <a:picLocks noChangeAspect="1"/>
          </p:cNvPicPr>
          <p:nvPr/>
        </p:nvPicPr>
        <p:blipFill>
          <a:blip r:embed="rId5"/>
          <a:stretch>
            <a:fillRect/>
          </a:stretch>
        </p:blipFill>
        <p:spPr>
          <a:xfrm>
            <a:off x="3460489" y="4269898"/>
            <a:ext cx="1969755" cy="1969755"/>
          </a:xfrm>
          <a:prstGeom prst="rect">
            <a:avLst/>
          </a:prstGeom>
        </p:spPr>
      </p:pic>
      <p:pic>
        <p:nvPicPr>
          <p:cNvPr id="9" name="Picture 8">
            <a:extLst>
              <a:ext uri="{FF2B5EF4-FFF2-40B4-BE49-F238E27FC236}">
                <a16:creationId xmlns:a16="http://schemas.microsoft.com/office/drawing/2014/main" id="{14D44E51-6B17-4433-A5B8-C8AC077C7B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2521" y="185633"/>
            <a:ext cx="2046288" cy="2046288"/>
          </a:xfrm>
          <a:prstGeom prst="rect">
            <a:avLst/>
          </a:prstGeom>
        </p:spPr>
      </p:pic>
      <p:pic>
        <p:nvPicPr>
          <p:cNvPr id="10" name="Picture 9">
            <a:extLst>
              <a:ext uri="{FF2B5EF4-FFF2-40B4-BE49-F238E27FC236}">
                <a16:creationId xmlns:a16="http://schemas.microsoft.com/office/drawing/2014/main" id="{4D902F92-A491-403D-8D57-309461D5480D}"/>
              </a:ext>
            </a:extLst>
          </p:cNvPr>
          <p:cNvPicPr>
            <a:picLocks noChangeAspect="1"/>
          </p:cNvPicPr>
          <p:nvPr/>
        </p:nvPicPr>
        <p:blipFill>
          <a:blip r:embed="rId7"/>
          <a:stretch>
            <a:fillRect/>
          </a:stretch>
        </p:blipFill>
        <p:spPr>
          <a:xfrm>
            <a:off x="6278524" y="3918425"/>
            <a:ext cx="1152850" cy="1453037"/>
          </a:xfrm>
          <a:prstGeom prst="rect">
            <a:avLst/>
          </a:prstGeom>
        </p:spPr>
      </p:pic>
      <p:pic>
        <p:nvPicPr>
          <p:cNvPr id="11" name="Picture 10">
            <a:extLst>
              <a:ext uri="{FF2B5EF4-FFF2-40B4-BE49-F238E27FC236}">
                <a16:creationId xmlns:a16="http://schemas.microsoft.com/office/drawing/2014/main" id="{608C13EF-29AA-48EA-8550-7DE1D0C2FE95}"/>
              </a:ext>
            </a:extLst>
          </p:cNvPr>
          <p:cNvPicPr>
            <a:picLocks noChangeAspect="1"/>
          </p:cNvPicPr>
          <p:nvPr/>
        </p:nvPicPr>
        <p:blipFill>
          <a:blip r:embed="rId8"/>
          <a:stretch>
            <a:fillRect/>
          </a:stretch>
        </p:blipFill>
        <p:spPr>
          <a:xfrm>
            <a:off x="421884" y="2383838"/>
            <a:ext cx="2456785" cy="1382713"/>
          </a:xfrm>
          <a:prstGeom prst="rect">
            <a:avLst/>
          </a:prstGeom>
        </p:spPr>
      </p:pic>
      <p:sp>
        <p:nvSpPr>
          <p:cNvPr id="12" name="Title 1">
            <a:extLst>
              <a:ext uri="{FF2B5EF4-FFF2-40B4-BE49-F238E27FC236}">
                <a16:creationId xmlns:a16="http://schemas.microsoft.com/office/drawing/2014/main" id="{FB267223-33DB-4985-A28E-317184926907}"/>
              </a:ext>
            </a:extLst>
          </p:cNvPr>
          <p:cNvSpPr txBox="1">
            <a:spLocks/>
          </p:cNvSpPr>
          <p:nvPr/>
        </p:nvSpPr>
        <p:spPr>
          <a:xfrm>
            <a:off x="3775671" y="44314"/>
            <a:ext cx="46406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070C0"/>
                </a:solidFill>
                <a:effectLst/>
                <a:uLnTx/>
                <a:uFillTx/>
                <a:latin typeface="Century Gothic" panose="020B0502020202020204" pitchFamily="34" charset="0"/>
                <a:ea typeface="+mj-ea"/>
                <a:cs typeface="Arial" panose="020B0604020202020204" pitchFamily="34" charset="0"/>
              </a:rPr>
              <a:t>Further Support</a:t>
            </a:r>
          </a:p>
        </p:txBody>
      </p:sp>
      <p:pic>
        <p:nvPicPr>
          <p:cNvPr id="13" name="Picture 12" descr="A blue and white sign with black text&#10;&#10;Description automatically generated">
            <a:extLst>
              <a:ext uri="{FF2B5EF4-FFF2-40B4-BE49-F238E27FC236}">
                <a16:creationId xmlns:a16="http://schemas.microsoft.com/office/drawing/2014/main" id="{559DC377-5F9C-4847-92C7-720B0688AA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276" y="2578829"/>
            <a:ext cx="3638550" cy="1257300"/>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1339CCC3-4BC2-4293-B5C9-1F297F2835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7775" y="456301"/>
            <a:ext cx="2085977" cy="1647921"/>
          </a:xfrm>
          <a:prstGeom prst="rect">
            <a:avLst/>
          </a:prstGeom>
        </p:spPr>
      </p:pic>
      <p:pic>
        <p:nvPicPr>
          <p:cNvPr id="3" name="Picture 2" descr="A screenshot of a website&#10;&#10;Description automatically generated">
            <a:extLst>
              <a:ext uri="{FF2B5EF4-FFF2-40B4-BE49-F238E27FC236}">
                <a16:creationId xmlns:a16="http://schemas.microsoft.com/office/drawing/2014/main" id="{4D4AD82A-DA87-3558-A9E2-AC90C0D9BC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79654" y="3096941"/>
            <a:ext cx="3255317" cy="2733204"/>
          </a:xfrm>
          <a:prstGeom prst="rect">
            <a:avLst/>
          </a:prstGeom>
        </p:spPr>
      </p:pic>
      <p:sp>
        <p:nvSpPr>
          <p:cNvPr id="14" name="TextBox 13">
            <a:extLst>
              <a:ext uri="{FF2B5EF4-FFF2-40B4-BE49-F238E27FC236}">
                <a16:creationId xmlns:a16="http://schemas.microsoft.com/office/drawing/2014/main" id="{4C130E3F-64EC-FC58-2A4D-017B74F5F9BC}"/>
              </a:ext>
            </a:extLst>
          </p:cNvPr>
          <p:cNvSpPr txBox="1"/>
          <p:nvPr/>
        </p:nvSpPr>
        <p:spPr>
          <a:xfrm>
            <a:off x="8279654" y="5910330"/>
            <a:ext cx="3362325" cy="523220"/>
          </a:xfrm>
          <a:prstGeom prst="rect">
            <a:avLst/>
          </a:prstGeom>
          <a:noFill/>
        </p:spPr>
        <p:txBody>
          <a:bodyPr wrap="square" rtlCol="0">
            <a:spAutoFit/>
          </a:bodyPr>
          <a:lstStyle/>
          <a:p>
            <a:r>
              <a:rPr lang="en-GB" sz="2800" dirty="0"/>
              <a:t>Check It Out Website</a:t>
            </a:r>
          </a:p>
        </p:txBody>
      </p:sp>
    </p:spTree>
    <p:extLst>
      <p:ext uri="{BB962C8B-B14F-4D97-AF65-F5344CB8AC3E}">
        <p14:creationId xmlns:p14="http://schemas.microsoft.com/office/powerpoint/2010/main" val="4257682660"/>
      </p:ext>
    </p:extLst>
  </p:cSld>
  <p:clrMapOvr>
    <a:masterClrMapping/>
  </p:clrMapOvr>
  <p:transition spd="slow" advTm="35000">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6f86c42-2ed2-47ec-a957-492c05bdf284">
      <Terms xmlns="http://schemas.microsoft.com/office/infopath/2007/PartnerControls"/>
    </lcf76f155ced4ddcb4097134ff3c332f>
    <TaxCatchAll xmlns="0f18e29a-befb-4666-b9da-eb97f02baa48" xsi:nil="true"/>
    <SharedWithUsers xmlns="0f18e29a-befb-4666-b9da-eb97f02baa48">
      <UserInfo>
        <DisplayName>Simon Partington</DisplayName>
        <AccountId>929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FC4006DCF3A87418ADA80A36A155805" ma:contentTypeVersion="18" ma:contentTypeDescription="Create a new document." ma:contentTypeScope="" ma:versionID="ad2ee9b559380db88f13f0fb4a44f712">
  <xsd:schema xmlns:xsd="http://www.w3.org/2001/XMLSchema" xmlns:xs="http://www.w3.org/2001/XMLSchema" xmlns:p="http://schemas.microsoft.com/office/2006/metadata/properties" xmlns:ns2="56f86c42-2ed2-47ec-a957-492c05bdf284" xmlns:ns3="0f18e29a-befb-4666-b9da-eb97f02baa48" targetNamespace="http://schemas.microsoft.com/office/2006/metadata/properties" ma:root="true" ma:fieldsID="ac65c24124d6cf6a848081cb989af7eb" ns2:_="" ns3:_="">
    <xsd:import namespace="56f86c42-2ed2-47ec-a957-492c05bdf284"/>
    <xsd:import namespace="0f18e29a-befb-4666-b9da-eb97f02baa4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f86c42-2ed2-47ec-a957-492c05bdf2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5c42cbc-5a73-46c4-877a-e8c1a85359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18e29a-befb-4666-b9da-eb97f02baa4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10b7547-cb6d-4085-b228-8a1291fc18b9}" ma:internalName="TaxCatchAll" ma:showField="CatchAllData" ma:web="0f18e29a-befb-4666-b9da-eb97f02baa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12E0CC-F2D7-4303-8E07-26B19B1CEA15}">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f18e29a-befb-4666-b9da-eb97f02baa48"/>
    <ds:schemaRef ds:uri="56f86c42-2ed2-47ec-a957-492c05bdf284"/>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3D5057F2-1211-441A-AE44-32F302B43C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f86c42-2ed2-47ec-a957-492c05bdf284"/>
    <ds:schemaRef ds:uri="0f18e29a-befb-4666-b9da-eb97f02baa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0208B4-EB4A-43F9-82B3-ECDCE3CFDB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1316</TotalTime>
  <Words>629</Words>
  <Application>Microsoft Office PowerPoint</Application>
  <PresentationFormat>Widescreen</PresentationFormat>
  <Paragraphs>51</Paragraphs>
  <Slides>8</Slides>
  <Notes>2</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vt:i4>
      </vt:variant>
    </vt:vector>
  </HeadingPairs>
  <TitlesOfParts>
    <vt:vector size="14" baseType="lpstr">
      <vt:lpstr>Arial</vt:lpstr>
      <vt:lpstr>Calibri</vt:lpstr>
      <vt:lpstr>Calibri Light</vt:lpstr>
      <vt:lpstr>Century Gothic</vt:lpstr>
      <vt:lpstr>Office Theme</vt:lpstr>
      <vt:lpstr>Office Theme</vt:lpstr>
      <vt:lpstr>Community Policing In Schools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Hobman, Natalie</dc:creator>
  <cp:lastModifiedBy>Kirsty Phillips</cp:lastModifiedBy>
  <cp:revision>71</cp:revision>
  <dcterms:created xsi:type="dcterms:W3CDTF">2022-06-28T13:11:00Z</dcterms:created>
  <dcterms:modified xsi:type="dcterms:W3CDTF">2025-05-03T20:38:49Z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4bb7e4d-af03-44b3-94ae-136b4d364336_Enabled">
    <vt:lpwstr>true</vt:lpwstr>
  </property>
  <property fmtid="{D5CDD505-2E9C-101B-9397-08002B2CF9AE}" pid="3" name="MSIP_Label_b4bb7e4d-af03-44b3-94ae-136b4d364336_SetDate">
    <vt:lpwstr>2022-06-28T13:11:00Z</vt:lpwstr>
  </property>
  <property fmtid="{D5CDD505-2E9C-101B-9397-08002B2CF9AE}" pid="4" name="MSIP_Label_b4bb7e4d-af03-44b3-94ae-136b4d364336_Method">
    <vt:lpwstr>Standard</vt:lpwstr>
  </property>
  <property fmtid="{D5CDD505-2E9C-101B-9397-08002B2CF9AE}" pid="5" name="MSIP_Label_b4bb7e4d-af03-44b3-94ae-136b4d364336_Name">
    <vt:lpwstr>OFFICIAL</vt:lpwstr>
  </property>
  <property fmtid="{D5CDD505-2E9C-101B-9397-08002B2CF9AE}" pid="6" name="MSIP_Label_b4bb7e4d-af03-44b3-94ae-136b4d364336_SiteId">
    <vt:lpwstr>4e5729cf-852d-4510-9212-51157ca27e3e</vt:lpwstr>
  </property>
  <property fmtid="{D5CDD505-2E9C-101B-9397-08002B2CF9AE}" pid="7" name="MSIP_Label_b4bb7e4d-af03-44b3-94ae-136b4d364336_ActionId">
    <vt:lpwstr>ed9d1ed5-e999-415d-90eb-a34e6e8d7dfd</vt:lpwstr>
  </property>
  <property fmtid="{D5CDD505-2E9C-101B-9397-08002B2CF9AE}" pid="8" name="MSIP_Label_b4bb7e4d-af03-44b3-94ae-136b4d364336_ContentBits">
    <vt:lpwstr>0</vt:lpwstr>
  </property>
  <property fmtid="{D5CDD505-2E9C-101B-9397-08002B2CF9AE}" pid="9" name="ContentTypeId">
    <vt:lpwstr>0x0101009FC4006DCF3A87418ADA80A36A155805</vt:lpwstr>
  </property>
  <property fmtid="{D5CDD505-2E9C-101B-9397-08002B2CF9AE}" pid="10" name="MediaServiceImageTags">
    <vt:lpwstr/>
  </property>
</Properties>
</file>